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5" r:id="rId4"/>
    <p:sldId id="261" r:id="rId5"/>
    <p:sldId id="262" r:id="rId6"/>
    <p:sldId id="258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FF99"/>
    <a:srgbClr val="FF9966"/>
    <a:srgbClr val="CC66FF"/>
    <a:srgbClr val="CC99FF"/>
    <a:srgbClr val="9933FF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3840" autoAdjust="0"/>
  </p:normalViewPr>
  <p:slideViewPr>
    <p:cSldViewPr>
      <p:cViewPr varScale="1">
        <p:scale>
          <a:sx n="138" d="100"/>
          <a:sy n="138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8AD81-4A8F-493D-960A-DE90FF071571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0ED7-85B4-403D-AAB0-AEA8A34DF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QMS is designed so that we would be able to identify</a:t>
            </a:r>
            <a:r>
              <a:rPr lang="en-US" baseline="0" dirty="0" smtClean="0"/>
              <a:t> the flow and repeat the process (Repeatability). </a:t>
            </a:r>
            <a:r>
              <a:rPr lang="en-US" dirty="0" smtClean="0"/>
              <a:t>It aid</a:t>
            </a:r>
            <a:r>
              <a:rPr lang="en-US" baseline="0" dirty="0" smtClean="0"/>
              <a:t> us in repeating the process so that we would be able to deliver equal or better products to our customers under optimum 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the picture…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system is for us to use. It</a:t>
            </a:r>
            <a:r>
              <a:rPr lang="en-US" baseline="0" dirty="0" smtClean="0"/>
              <a:t> is explained in a way that it is clear so that everybody can comprehend. It specifies all the requirements, best practices that serves as our guideline. Not a dead end for everything, it is open for continuous improvements…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course everything</a:t>
            </a:r>
            <a:r>
              <a:rPr lang="en-US" baseline="0" dirty="0" smtClean="0"/>
              <a:t> is not perfect in the beginning. We always have changes along the way. </a:t>
            </a:r>
            <a:r>
              <a:rPr lang="en-US" dirty="0" smtClean="0"/>
              <a:t>Continuous improvement causes us to think about upstream process not downstream</a:t>
            </a:r>
            <a:r>
              <a:rPr lang="en-US" baseline="0" dirty="0" smtClean="0"/>
              <a:t> direction.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/>
              <a:t>Quality commitment involves</a:t>
            </a:r>
            <a:r>
              <a:rPr lang="en-US" sz="800" baseline="0" dirty="0" smtClean="0"/>
              <a:t> everybody in this company, no exemption. The organization spends money on quality because the organization believe that quality is important. Of course it requires teamwork…</a:t>
            </a:r>
            <a:endParaRPr lang="en-US" sz="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aseline="0" dirty="0" smtClean="0"/>
              <a:t>Our processes wont  work without us, it needs you and me to work hand in hand. </a:t>
            </a:r>
            <a:r>
              <a:rPr lang="en-US" sz="1200" dirty="0" smtClean="0"/>
              <a:t>Given the bad times that we are facing, quality shall not be taken for as a secondary item.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able to retain</a:t>
            </a:r>
            <a:r>
              <a:rPr lang="en-US" baseline="0" dirty="0" smtClean="0"/>
              <a:t> our customers we have to be committed to quality as specified in our quality policy.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0ED7-85B4-403D-AAB0-AEA8A34DF5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05A73BF9-4360-459F-8376-D50CDD961680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9D77312-A7DC-43EA-B312-D9121C0E2D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fundamentals of quality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6858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Documenting good business practices in a form of a process flow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098" name="AutoShape 2" descr="data:image/jpg;base64,/9j/4AAQSkZJRgABAQAAAQABAAD/2wCEAAkGBhMSERUUEBQQFRQVFBQUFRcYFBQVFRgVFRQXFRYVGBUYHCceGBklGRQXIC8gIycpLCwsFR4xNTAqNSYrLCkBCQoKDgwOGg8PGikkHxwwKSwpLCoqLywpKSwtLCwpLCksKiwvKSwsKSkpLCwsKSwsKSkpLCwpLCkpLCwsLCwsLP/AABEIAOEA4QMBIgACEQEDEQH/xAAcAAEAAQUBAQAAAAAAAAAAAAAABQEDBAYHAgj/xABMEAABAwIDBQQFBwkFBgcAAAABAAIDBBEFEiEGEzFBUQciYXEUMoGRoSNCUpKxwdEzNGJydIKis8IkQ3OTshc1U2Pw8RUlVIPD0uL/xAAaAQEAAwEBAQAAAAAAAAAAAAAAAQMEAgUG/8QALhEBAAICAQIDBgYDAQAAAAAAAAECAxEEEiEFEzEyUWGBodEVIkJxkbEzQcEU/9oADAMBAAIRAxEAPwDuKIiAiIgIiICIiAiIgIiICIiAiIgIiICIiAiIgIiICIiAiIgIiICIiAiIgIiICIiAiIgIiICIiAiIgIiICIiAiIgIiICIiAiIgIiICIiAiIgIiICIl0BLrySvJeg93S6xn1jRxIVk4gOQJ+CDOzJmUf6W48G+8hV3snRvvP4IM7Mq5lgZ5OjfrH8EM8g4sPsc0oM/Mq3UYcRt6zXt82m3vF1dir2u9VwPtQZ11VY7Zl7EiC6i8hyrdBVERAREQEREBERAREQEREBUuhKtveALnQIPZcrE9W1g7xA/66KGrtouUOv6R4fujn5rXcdxsU8L55hI8NtfKMzrk2HkLnjwF0G0zY19Ae9R8mLAyNjfI0SOBc1mYBxDeJDeNh1WmYRti2pqRDdu4qYTuHNu2RsrQRLE/XSQA3FujbXutZbVPghjkeb1GFVm5kue9JTTONuOrhxHtQdDwbav0mofFDT1BZE58cszsjWMkZfuZbkm9viFHUG3chxaSjlbGIN4+CJ4BDt8xrX5XOJsbgkWsOIVii2ZAxyVzmz7t8cdXE5pkbEJgQ058vdJNnEA9T1Vqo7Lp531czpXQyurDPSjOHRCzhaV7WgkPsLDnwQZFfJXVOJVUVNVGD0QUzo2Gwhe19jIZdCXXBNvYve3eGSen0QZV10bKycxSMjnLGMDI22MYA0JPEm6kdouzY1crpfSTCZ4I4aprIw9sgYWuuwuILDdoHPQDxvP4lslHNJRvzSN9DkzxgAEOswMAcSOFm8kGrY3iMsWJmNks27gweaUgvNi9uYNkcOBfwN1GVu19TDhOFu9K3c1TIBLPIGyWj7xc54cNQMzfcts2p7PxVzb6Oomp3ugNNLkYx4khJuWkO9U68QrOJ7Atc6iEb2CKihmjbG9pdnc+Ldse48NDYnTrZBEUXaHUMwgVk8bJJXVG4iFjE2ZpkytkAF7XGbh9FTeKbT0zKyKjla7fzNDmkNBa0kkBrnXBBOV2tuSgGbEVLIMKpXZHx01Q6apcH927XOdEGh1iRd1uGl1pe3D5mVEle5sjHmsfTwB7S126jpy1rgD1Lrg8yg61R4i2SMSUswfGSQDfO27TYi/Eaq/HtFlNpmln6Q7zPaeI9q5xi1U6kho8PjmdAGQiarmb60cYPesRqC55I+r1UtsvPMaf5eQS99+6kDmvzw37ji5uhPEezVSOkQVocAWkEHgQbj3rJZKufQSFjjuXhrtC5twWkHQFzPZxHRbDh2N5u68ZX9OIPi0qBsocvV1gxVCymvQXEVAVVAREQEREBERAVCUKtTShoJJAABJJ4ADmg81VU2Npc8hrRqSVqOIYs6c82x8m8CfF34KxiWKGoffURNPybev/Md49ByC1HbTaGakMdoGSU77tlLie9mBG7uPU01ub3QTtRUmamldRSNL8sjWPbZwEjeXS9xb23Wn7MbbtcwUuJOY5k0Za2UkEgOuwxzDi1wINnHwJ6qF2RxGSnqJPQxJI0EF9O4WkfFcatH/ABY7jhxGvC9umYHsZFGajMyORlRMJmxujaclrHKTrezrm3AINMw/s1mce44wTU1QAyYgmOaL1o5WhvGRosDyIIB4Ero9bsvQmQVVVFBvG5byPJa27eBLS7KTppcE8Oigto+0OOAmKkDZpRoX/wByw9Bb13DoNAtHrK6aoO8qpHP/AFjZo8Gt4D2BUXzRXtDdh4V8ne3aPq6Pi3apTRXEIfMRzHcjv+s7U+wLUcQ7Xqt/5IRRDwbmPvfp8Fq09fHwa0O8Tw9yxH1RPDKPJoHx4qict5ezh8Oxx6x/KWqtua+T1qmcfquyj+Gyj5MbqXcZ6g/+7J+Kw3OvxXlRuXpU4eOPSGbHjVS31aioHlLJ+KkqXbzEI/Vqpz4OIkH8YKgETcu54WKfWI/hvlD2v1Tbb6OGUdQDG73i4+C2Kj7R6KpAbMN2dO7M0OZccLP1HHrZchuisjJaGDN4Riv7PZ1bajZYVbjLDO+J8kW5e5tnskivexH3gq/VTxUdNmPdihjDQOegs1o8SfiVzPCMdmpjeF5y82HVh/d5HxFlv+BbSQ1gyPDWvIsWOs5rvK418uKvpkizwOTwcmDvPeGpUFBWzVLJjFOyaWVkm9zWhZTW/JFvM25Hw6lbxhW11NUVDqdjjmBIY4+pIWi7927mW/HiFc2qwyeWDJTubG1x+XfqXthyku3YHrE2tYa66cVquyNDBDGytq5ZIqeKSX0KOQtByO/vMrRd7yb8By8ArGF1Wmlc3jqOvNSdPVXWm7J7aRV0s0cUczBEGnM9tg5rtNR8w6aNOpGvIrYpLsN+SkTsciugqLpam6kI3qBdRUCqgIiICIhQeXFaltViWd24adBZ0v2tj+8+FlseI1gijc93BrS4+NuXtK0AS2a6SUgE5pJHHQDmdeQA09iCPxnaeGlc1rxK9zml+WNmctYDYvdro38Fn0VVTV0ByFksTxle3z5Obxaf+4WqyyUtXPvsPrBDWABouXBsgGga5jxqPL3FSWxuCTtqp56iKOAljYiyP8nK8HM6cC9hpYeZKkS2zeyMdLqTvXtLmxSPa3OyE8Is3Ega6nqQLDRa9tVtkZy6npXZYRpLKDYv6saeTOp+d5ccvtF2kMTBTRGz5G3kI4tjPBvgXfYPFc8oKKSZ7YoGue95s1jeJ6nwA5k6BZst59mr2eDxI6fOyfL7/ZlvrI4xaMBxHP5o/FYM1Q55u4k/YPIcl1TAexFuUOrpnFx/u4jZo8DIRd3sAWxjskw21ty8+O/mv/qt8FXXBLR+I4Mc6rEz8XBCvN1vHadsdT0DoPR3S3l3l2vcHANZl1Btfi4DW/BROwOBR1layGYOMZbI52V2U91txqPEhR0TE6epi5uO2Cc0ROoa6qLvH+xzD/oz/wCc5ck22wNtHXTQMzZG5HR3NzlewHjz1zLq2OaxuXPH8UxZ8kY4iY2g0W09nWzLK6rMc2bdtifI7K4tPFrW6jxd8F07/Y7h/wBGf/Oclcc2jZyfFMeDJOOYmZhwhFKbT4c2nrKiFl8kUpa25ucuUOFzz4rp+zXZNRS0sE0pqHOkiZI4bzK0FzQ4gBrQba9VEUmZ06y+J48eOuSYn8zji9xyEG4NiNfcu8Hshw635OX/AD5fxUVinYlTuafRppo3cg+0rPboHfFdThsxz4xgydrVlG7B7Zia0M5+UHqu+l4H9L7fPjf282IY+OSpp4pZKv5LdZZD3C147zWHu2tqQONr6alc6xbCJ6Co3cwyyNs5pB7r230cx3S48weK7LsRtCKynBJ+UbYO+53tt7wVZjvPsy8fmcatdZcXes/RquG4s3Dmiio4nVteSZKktdZgldq90sp4AcPLiQStp2V2iFdTbwsDHNe+KRocHtD2WuWvGjmkEEHxWBQbMvoaqacVUTKN8kk8kb42BxfIOD5yfVadW+Z01UINv6eKqp4qHL6EHOincyHJE2WV3ybmyfrcRYX6nlc85u0EuR2Uqapp7qAr9Neh1Wbh9RdShPtcvax4Xq+FCVUREBUcqry/gg1ra+fuMj+m8E/qs7x+OVaziuHtmgkikdlbIwsLrgWvwOv2Kb2kdeoaPoxn3ud/+VpO2uCyzGBzYfSYozJvIBIYy4uADXg8yLFShFYlsvWvj3T6ejqhlyxVDSIZWWFmucRbNbprwXRKOPcwN3rs26iGd555Gd52vkVz/ZfDXtrYjTU2IUsYL/SBM+8JZlOUNvxdmsty2zky0EtuLzHF/mPAPwuuZnUbW4qdd6198xDkOKYi6eaSZ/F7i7yHJvkG2HsXauynZIU1KJ3t+XqGhxJ4tiOrGDpcWcfE+C47S4VnljYf72eOP2OeAfgvpuNgAsOA0HkFnw992ev4nl6Yrir6I7aHaGGigdNUOytFgABdznHg1rebj9y5pP27PzfJ0Yy8s81ne5rCB71g9teIukrYoAe7FEH2/wCZK4i/nlaB+8VBnsyxL/0r/wDMh/8Auu73tvVVXE4uC1OvPbW/RZ242vOIzxy7sxCOLJlLg7vFxc4g2Gnq8uSnOxaC+IOP0aeQ/Wkjb+K1vGdjaylj3lTC6NmYNzF8bu869hZrieS3LsNg/tFS76MMbfrSOP8AQq67m8bejnjDj4Vq4bbh2RcV7b8Py1cEoGksLmH9aJ1/skHuXY5qsNexp4yFwb5taXH4ArQO2+gzUUco4wzt+rI0sPxyq+8brLwuJfy81bfFH9hlB3amY8zHEP3QXu/1D3Lqy0vskod3hkbucrpJT5F5a3+FjVttJVCRge3gb29hI+5KRqsI5eTzM1rfF8+dpcWXFarxMbvfCz8F3LY78wpf2eH+W1cY7XI7YrL+lFC7+Et+5dn2O/MKX9nh/lhcU9qWrkzvjYvm1rtO23qMPNOKdsLt7vC7eNc71MlgMrhb1ip7YjakV9KJsuR4cWSNvcB7eNjzaQQR5rQ+3RhL6Owcfy/AE/8AD6LZ+ybApaahO/a5j5ZHS5CLOa0ta1uYcjZt7eK6iZ69M848f/ni/wCrf0YXbThLZKATWGeCRhB55JCI3t8tWn91c+7N8cMFW1pPck7h9vA+x1viukdsteGYY9h9aWSKNo62eJD/AAsK4fSyFr2kcQRZVZZ1aJhv4NPM496z6O/7XYTTTw3q495HETPlGYm7Guvo0gu0vpzWnN2onnjEeG4YdyLFj52shhBGocI+fXQ3W/U1TvII3/SYx31gD965dRmprp6htRWV0MkTpD6PEzdNEbXZWBsnzydPetLxW9R7wxNE2TeZBny3LM9u9lvra/VUwufkoPYk1Hox9KE994/db4gzbnTLvPG91IUb7SOHiVKG40siz2FRFC9SsRUJXEREBeZOC9LzJwQafjbf7Qf8Nn2uWm7R7Rup6yBskwgpzGZHOMZfvHBxbuswByWFj7VvWORfKtPVtvcb/esTcNcLODXDoQCPcVKGg7D49UTVkbDV+lMMUrpg2LLHG4WEffLGlxPkOPNbfttHekb09Kpr+RcR9pCmaena3RrWtHQNAHuCxdqKMyUNQ1urmsErf1oXCQf6SuLxustHGtrNWZ98OespRFVULjw9MiB+s1d2C4jtAwvpt7FxjdHUM/ds77D8F2TCcRZPDHNGbtkY148nC9vu9io4/ppq5+5ms/Jw/tXblxdxPAx0zvYLg/EFduwzGIahpdTyxytacpLHBwBtexI52IXOe2fZZ8m7rIWl27aY5gBchl8zX2HEAlwPTMDyKv8AYWR6LUWt+cDh/hMVkdrzHvc5Irfj1tvvXtpm9tn+7R+0w/1KI7C4tKt36ULfcHn+pS/bb/u0ftEP9Sxew+G1JO76VRb6sbPxSf8AJCaTriWj3zCZ25xXcVGGm9g6tyHyfC+I/wAwLO7QaDfYZVsHHcPe39aMbxvxatJ7d6gtFFl9Zsksg82BlviumUNQ2eBj7XbLG11uRa9oNvcV36zMMkxMVrZHYeRR4awnhBStcf3Irn4hWezyYvwykceJhaT58/io3taxDc4XK0aGUxwN8nO738DXLK7LX3wml8GOb9WRwTffSOmejq+Lm3bTFbEWn6VMw+58gXXNjvzCl/Z4f5bVy3tyjtV07utO8fVkv/UupbHfmFL+zw/ywuK+3LVlnfGx/vP/ABLkKLxvaempG5qmaOPo0m7z4NYO8fYFzrtzme11IGve0ET3yuc2/wCT45SLrlGQXvbXqdT70vk6Z0t4nh1+TXqidQ2XbrbN2I1AeAWQR3ELD62vrSOt842GnIC3Va5msR5qgRkJe9rG6ue4MHm4gD7VmmZtL37YacXD0VfQOASf2KDruY/9AXPsSxXEyZ5IZwI2VhpmRmnDnZS8APBy6sAdx8OK6JGwMY1g4MY1g8mgD7lZc5bo9Hx0zudtd2Tq6lzqmOre2R0Mwja5sYjaRkzEgAC4uVmRO+Wf+spZgUJRPzSOPVxPxKly2/DjoFMwqGw4aBTMKhK6iIgLy/gvSo5BB4xBcA9D8Doo+NqnquO4UQI7FShEO2iDZ91kce8GE31ve1w23BbHELHr18RzViOEXvYX62F/espjUHO3UXo0slM4Xay7or/Op5CcvnlJcw+QVNkNrhhkppKon0V7i+nl4iPMdWu/QuePI35HTb9q9nzURtfDb0iG5jvoHtPrwuPRwGnQgFc7rGx1MRZJdupAJFnxyDRzXDqOBHP3LDbeK249Je5Tp5VPzfP4T7/n94drgqGyND2Oa5rhcOaQ5pHUEaFViha2+UNFzc2AFz1NuJXzLvKmjeWxyzQnjeORzWuH0hY2IWQ/bOvIsayrt/iEfEaq6M0K58Iz/p1MOr9th/8ALm/tEX9SudjUVsOv9KeZ3uIZ/SuH1FS+Q5pXySO6ve55+JWVS47UxNDIqipjYL2ayV7Wi5ubAG3HVc+ZHVtp/Cs/k9Hbe9uhdusl5qNvRk7vjGFt3ZRiYkwyIEi8RfCdfoOOX+EtXCK3EZZiHTyyyloIaZHueQDxAudOCse/2EhR5n5trfwrJbBFJ1uJdS7dMTu+lgB4byZ3wYz+tbX2RyXwuIdHzD3Su/FcB/643+1Z1JjlRE3LDUVEbbk5WSva254mwNlMZPzbRfwrJ5EUjW97dG7d4u9Ru8Khv8o/iui7HfmFL+zw/wAtq+cK7FJprb+aaXLfLvJHPtfjbMdOCyIdo6tjQ1lVVta0ANaJngADgAAdAkZIi0yqt4XnnFWnbtMuh9u3r0flUf8AxrlayazE5piDPLNLlvl3j3Ptfja504D3LHtbUqu9tzt6vAw24uKa5FHGy2zszwMy1W/cO5BqPGQjuj2C7vYFrOHYdJUStihF3uNh0A5uJ5NA1JXbsEwdlJA2GPg3Vzubnn1nHzPuAC7xV3O3leI8vcdMf7/pmvcoeixgvlyOYRx63FuoUoSvTGrW+fWqybJE53QaeZ0H2qKwWLgve0FTdzYm8u87z5D3fas7CKbgg2CgYpaJYNJGs9gUJe0REBUKqiCxMxRVRHYqZcFh1MN0GJG1XJJWsaXPIa1oLnOJsA0C5JJ4BWY35TYqL262ekraGSCFwDy5jgCSGvDHBxjc4agO68tFIicP7U45Z42tp5hTTTejw1JIDXy+ER72S9hm5X1twWftfsVvyZqbK2e3faTZkwA0ufmyDk/2HRRWIYi+ioYpK6lpDVsmLMPgiBdkc4ZY2g9QCbkce784rzsjjVc3ETSVVQ2p/s5nqbMa1tLITdsbXt4ixAIPXwXFqxaNStxZbYrdVXPcTqXNJiqI3ENNiHDLJG77vPgVCSxDix2Ye5w8x94XeavD6DGId4xzZLXY2aPSRhHzTccNb5XCxv4rmO0XZjVU5Lohv4+N2A5wP0o+P1brJOGaej6rheI4ckdMz0z7p9J/Zp6KrmkGxuCOIPH3Ki5eyIiq1hPAE+QugoizIcHmf6sUh9lvtWWzZab52Rg8XXPuF1G4VzlpHrMIhVawk2ClX4UxnrOLj4DKPxVYYy45IWEuPAMaXO9w1UdXuZsnLrX2Uc6MN9bj06eZ+5XcLwaarlDIWlzjxPBrR1ceAat42f7J5XkPqzum8ctwZD58m/E+C6Nh2Fw0sYZCxrW+A1J6k8SfNXUxTPeXhcrxCPSs7n6IbZXY2Khi+lK4DO+2p/RaOTAeXPiVB7T7eRwuyxSROdFOxtSw3ziI+sWX0cQSL2vZWtosXqcSgf8A+Gvaxjd6yYOzMqC9hsIgPmBzbm+h5G3BMKoKLEqNmaLWNoidcnfROYLZTJ6x8L6Hp01xGu0PDtabTuW2tIOo1B1B8DqCqVlWImFx8gOp6KL2cw+SkgLKiYStjcRE7LZwiHqNdf1nfYsWaZ1Q+/Bo9UdB+KlwrQQF7i52pcblbbh1NZYGG0NlsVLBZBkwMWQF4Y1XFCRERAREQUIVuRiuqhCCMqae6sQVWQ2dw69FKvjWDUUt0EbtPsuyuZERK+GWF+9gmZYljrWPdOjgRy8Fp+OYAaKmZQUZldNXyPNVVPBJ3TRmne940HduA297F3M3W6te+M93UcxyWU2uZI0sfazgWua7gQRYjxBBQce7KmySlu7MrKWjdNUyZSQ6aWQERRG3rARMBI8T1C2fZHtBnq5YxLTxthnbM+J8bnu3e5NiyYkZQ63QjiNNVK4vsiYqF1PhTvRniVszSHuFyHhzml+pAIAA42DQOC1KWlqMPoMQlkYyOSrlAigicZGRukuy4cNODj9UeCDZpfQMQh3xbFIwuczeOaY3ZmmxGc2PHxWtYj2bU51iklZ4Gzx9x+Ki9rKCOCClpwBL6DGJqmnOYB7JLB8mbgSHk6XuM6Y1C6mw6ndS1NSLFoi1Dc4ndma17dfVboLLma1n1hpxcvNh9i0x/X8LM3Z1KPUlid5hzfuKzKLZmtZwFIfN5H3JjWK1NIaaJ1VDmkdKXzTRgMDRlyggcNdLjjdX8W2wlpXUYfuJGzNDpnsDsuUvAzR66DK6+t+C4nDSWufFeRMatqfl9tJGHBK48qEecrz8A0rKj2JqH/lainb+pE9597yFgM2lrJKSongFLennqGOzB5BiiaCC0A6vPuWz7F1VRNSsmqXQuMobIzdsLA1jmjuuudXXvqo8iimefl/1qPl99sak7NqUG8zppj0JyN9zNfipl9ZRUEL3fIQxx5Q/KBcFxs0ODLuufFc32hxOqbNiNQ2ona+gqKcxxB9oTTP0OaPg6+lyepWTtJDG2tqWSObHBilDvWucQ1oqImhzSSeZsPa4KyK1r6Qy3y3ye1O2zbcbfGgfABDvGS5nPcHatYzLmytA1OV2a5NtFEYxjJgrYKxsrn0VWxsL+8SyN3GORo4NB1v5OUXU089dhuFyRiTeteI3ua0OcIy10T5LO0IysHHTVS+F7ECGGallk31I8gxMItIzgXd8aC7hfQePMrpWxjEW4h6TQFs0Uz9xWMjc0hjwLiW97XA1Pjf6Sm48Lgp5pahoLXzBofYnK4t55OFzzP4m/mLc0zBFTRsaBwa0C1+pPM+J1XhlK+Q3f7lKFqaV87tdGjgFMYdhtlfocMtyU5TUtkFKSlspGNipHGroChKoCqiICIiAiIgIiIKEK29iuqlkGFNT3UbUUCnS1W3woNcJkZwNx0OoVt9d9IEfEKelpVhS4fdSNLx3ZylqnB88Yc4DLmDnNJaDfKcpFx4FY+MYEJ9wM2RsMrJMobcODBZrfALb5sKHRR8uBDlceRIRDVMfwColqYp4PRnbqN7Mk2YtJeTc2AtwKuYxsjJVSwlwiDG0k0MmU6Nke3uZG/RDgPctgOEvHqySD2g/aF7ZBMPnk+Yb+CCH2O2Tnhw6ennyCSUz2s7M35SIMBLvMLZNkcLkp6KCGbKXxxhjspu3Qngba6WVpk0w5/AL36RN1HuRKO2h7PoqqZ8u+ni30bY52R5MsrWEFubMDY6Dh0WY7AKVtPHBM1s0cXqGotK7iTfM4eNvIAcl6dHK7i93s0+xUZhGtzr56ohSXE2AZY23AFgAMrQBwA8PJYjxJJx0HQfjxUxDhXgs6HDvBBB0uEeCmKbD7KQipLLKZCiWPDTWWUyNew1erKBQBekRAREQEREBERAREQEREBUsqog8Fq8uiV1EGK6BW3UoWbZUyoI40S8mhCk8qpkQRfoCqKEKTyJkQR4ogrjaVZmVVyoMdtOrgiV2yrZB4DV6AVUQEREBERAREQEREBERAREQEREBERAREQEREBERAREQEREBERARE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20650" y="-1176338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data:image/jpg;base64,/9j/4AAQSkZJRgABAQAAAQABAAD/2wBDAAkGBwgHBgkIBwgKCgkLDRYPDQwMDRsUFRAWIB0iIiAdHx8kKDQsJCYxJx8fLT0tMTU3Ojo6Iys/RD84QzQ5Ojf/2wBDAQoKCg0MDRoPDxo3JR8lNzc3Nzc3Nzc3Nzc3Nzc3Nzc3Nzc3Nzc3Nzc3Nzc3Nzc3Nzc3Nzc3Nzc3Nzc3Nzc3Nzf/wAARCACHAMADASIAAhEBAxEB/8QAGwAAAgMBAQEAAAAAAAAAAAAAAAMBAgQFBgf/xAA9EAACAQIEAwUFCAECBgMAAAABAgMAEQQSITEFQVETIjJhcYGRocHRBhQjM0JSseFiNIIVJENTY3Jz8PH/xAAYAQEBAQEBAAAAAAAAAAAAAAAAAQIDBP/EAB4RAQEBAQACAgMAAAAAAAAAAAABAhEDIRIxMkFR/9oADAMBAAIRAxEAPwD7jRRRQFFFFAUUUHSgi9qzviAXKQp2jDQm9lB8z8heomdpnMUZIVfGwOvoPrVkVUUKgCgDYVBW2IbxTBfJE+Z+lGSYbYgk/wCSAj4WplG9OrwsSzR/mRhx1j39x+V6dFKkq5o2DDY25VWlSRBm7RCUk2zj+COYoca6L1jONyfhSIe3A8C/qHUHp60p+0m/OcgfsQ2HtO5qo1yYqCNsrSDN+0an3CqffI/2S2/+M1mK9nGRCi5rd1dgTXKwn2gwuJliXs5ERxGhcqWCTP8A9NrCwI0vc7sPOwd9cbhybF8h/wAwV/mn3Febh4/gJMDFiJpOyMigmMgtqQhyjTU/iJ63p/DuKYbESMnDpTIFRZGjykKA21iRofL+6DvUUuGVZkDodD8PKmUBRRRQFFFFAUUUUBRRUXoJpOIkMcRKWLnRR502s0hz4pRyjW9vM6D4A0HN47gcVPwkYbh0hjxHbwsstgctpVZnsTY2AJtz2rFBFxiCDCw4aJoBCtpVLrIJX7RLtnbvEMpdr6G++uh9HaioryyH7VSQgIUjkbKjtOkdo2IOd1C+JVIWwOpDHoKh0+0ShsV2ZSadYjKsISQxfmnKoYgNlLRgnS4uRXqrUbUV4bieJ45gZ58VNJJDLIqwLIUjMYs0jdzfQLlJzAk2sNTp2eHYvikmLxKzsWiIvGxiUIFJ7jAg5rlbXUjfoN+zipLARKAXYaAi4UdbUlECCwvvckm5J6miKiIZTq2Ym+bc3q8b5rg6OPEOtTVHB0ZRcrsOvlRDa5OMwXCIcThjPEsUr4gvGULqDKzKSSV0uWVfFzsPI9VCHCkHRtq89PxPhXEVgxeLaWDsHY4dWnRTKynMQFDEk/h87c+pqjPipPs1Bw+fFQr2qxwkpHE0oY5UUgqOWiJ39LZRrXfg4dhsPivvEauZRH2Od5Xc5QQbd4nmB5m2tcibCcAxGBUtiCmGOH7MypisoEYCqUY32OZQR6bECu7DisPiHkWCeKRkIzhHDZb6i9qBkTGHEBv0SEKw6Hkfl7q3iue6B0KHQMLX6VrwshlgR28RHe9dj8aB1FFFAUUUUBSp50gUNI1rmwFrknoBRPKsETO2w5Dc+Vcos7uZJTdz7lHQVnWuN4xdHyY2aTRAsS+erH5D40hsz/mSyP6uR8BpRRXK6r0TGYr2aftFWwq5RIVJHfI0J5afWjepw2sKnqSfiastTUh4kkGzE+tMXEMPGg9RSaKvWPhGxJUfwnXpUTSLFGZGBIHIbnoKyEA7++ltK7ShXJZIz7c39fOtSsazwxAwLPJ+Y3i8vIeQq9QrAjQ1NacxRtRUMyqCWIAG5JtQQncksbWY5hbka4y/ZmBYRD97xPZq7ugCxgqHDqwvk1uHO9yLDWusxeVfwUJtrmbuj+6csDMLySmx5R90fWqORPwDCM4lE0sMiENG4K9xgIrHUEH8ld+p8qfgsPBhMTiJ1xckrYgqXXu2uAReyganmd9B0FdNcNCpv2ak9WFz8aaNKDJ2qkaBz/sb6UzB4mJFkV2Kd8kZlI0IB5+d6fVoPHJ7KC0cqSflurehvTKU+Hik1eNSettffS2jmi1hkLr+yQ3v6N9aDTRSop0kuNVdfEjbim0HN4g5aaOO+iDOfU6D51npmK1xkv8AtHw/uuVJxrCR8QfByZ4yr5O0fKEzdmJLXvcd03uRbzrjv3Xp8frMdGis6Y7BuWCYzDMVj7QhZlNk/cddvPaoXiGBKlhjcMVCdoSJltl2zb7ee1Z46dahvRhf9Og6fU0qLEwTOyQzxSOoBZUcEgHUEgbXpuG/Lt+1mHxq5Z0bRRU1WVJH7NGcC5A0HU8qWiZFC3ueZ6nnUynNIiDYd8/wP/vlU1uOer7AFjddD1piOCbHf+aUxCgliAKtHC0usoITkh39v0qsWLKzSm0IBGxcnQfWmph1DBnPaONiw29Bypi2AtYWG1WqsihOY6GigaMPMVRaiiigKtB4pPUD4VW16vh9VZurH6fKgbQa5HEuOQ4DGNhpIpXKYdsS7KyiyC+wJBbbW17XW9r0Y3j+DwiF8xlC3uIipsQHuN9/w2Hrp1oOhiIS9njOWVfC3yPkavBKJow2Uqdip3B5ilYTGYfFq7YeZJAjZWym+UjcGpT8PGMvKRc3tGh+VBjxoy4w9GQH3XH0rkT8Fwk68Qzr38dlEkgVcwAVVsDbbuA2N9b13eJocsco/QbH0P8Adqx1x36r0+P3njk4vgGGxU07SzTdnK7SdmuWySMACwJFzoBoSR5EaCkv2fimknkmxUkkk4/EZoo/HYDOO7obKBYdL712aKz1v4xhwHDlwWImmXETSGVEVg5FiVFsxsNWPM+lb4PFKv8AkCPaPqDUVCnLOp5OpHt3+tWJqej6KKK0wQuskjHrlHs/u9WZgqlmNgKpB+ShO5F/frV4yg/5iYhIkPdJ5nr9K3HOmQQksJJr5h4EP6fM+f8AFaazdtPILYeGy/vl0B9BvRkxZ1M0Q8hF/dVloqwPKsl8XHqVilH+Jyn51eHEpK2QXSUbxuLH+6I01B5HoakG40v7ahvDQXoooqohjlBPSnQrljUcwNfWkkZmVN7m59BWgaUHL4twOHisqNiZpwiA5Y1ZcuYqy5tVJBsx2NjzBrO32WwDRdjmnEQTIiBxZFAkAUabDtG+HSu7RQYeG8Mj4ecQYpJG7eXtSGIspsNgAANvUnUkmnyf6uD/ANX+VPrOvfxpPKOO3tJ+gHvoGyoJI2RhdWFjXHyshaN/Emh8xyPu+dds61ix0BNpkF3UG4H6hWdZ7G/Hr41iooUhlDKbqdjRXB6hVZLhcy7rqPZVqBvVKcCGVSuxFxUSG0Tnop/ilYc5c0R/TqLdP/2/wpkoJhkHPIf4rccqzSuIoFBNtAtxuBbl51ow8BbLLOoDAfhx7iMdPXzrPAgxGNBOqRIGI6sdq6VdHGpqKw4niaQYh4UgmnaMBpDEFsgO1ySNfIU9sbhVaRWxEQaMXdS4uo8/ePfWPnn+tXGpO8Pqk0KTrZ7g8mGhXzFZsTxTCYeFZWmRg3hVGBLd4DQeROtbSLGrLL9Jc2TtjPhZXDNDPYyqLhtg461pfwmsuNUiMToO9Cc48xzHurSSHVSpuGsQa0yZRRUNc2QbsfcOtVFoBdi9v8R6U+oVQoAGwqaAooqCbUFZHWNC7GwAuTS8KjKhZxZ3JZvK/L2Cwqjn7xNkH5UZu3mw2Hs3PsrVQFQRc1NFBzMZhzCzTRqTGxu6j9PmPKkX2PIi4rtGubicI0V5IBePdowLlfMfSues/uO3j8nPVZ6KFIYAqQQdvOiubv3qr3BDqO8vIcxzFPBV0uDdWG/WlVCN2ThSPw3Oh/aentqys6g4SLpMTv2mU+wAVrlmihXNNKka9XbKPjWfBjJPiEta7Bx6HQ/EVTiuDkxgwwjcJ2c2diQDYZWGgI1OtdNWyenDMl1y1m4lgOHYt5jNi+y7VAJkWZQHA1Fwb23GotuKrieHcMJZpsTkWzTKvaqMtyGLjn+kHmKZFwOCGB44pJELlO+AM1lUC17bG2vyqIeBQwxPEs0pjkgELqQuoClQb2uNOlcLi9/F6Z5Myc+dI+5cMlVz97cLcdpKZVCy5mz+m45WruCVHdlV1LL4lBBI9Ryrl/8ABE7ZZ/vMnbKVIbs0topXa1tQfhT8HwuHCYuXEIzM0hY2b9OY3OvrW8TUv0x5LjU/JtYZlKkbi1KwBL4TDkn9A+GlXnkEULyHQKpJNGAjyYaNTpZAD7ta7R5q0EgC5NgKvChF3PiO3kKpGvanMfANvOtFVBRRUE2oJNZpZGdjDCbN+pv2D61DStOSmHNhezS8h5Dqf4p0MSxLlUadeZ8zQEUaxxhVFgKZRRQFFFFAVBF6migx4nBB2MkRCOdT0b1+tYTdHySqUfoefoeddqqSxJKmSRQy9DWbmVvPkuXI9agqGBB2O961SYGRBeBgw/Y519h+tZXJjNpVaNuWcWB9u1c7mx3zvOiWkbDypK12yd0kfqU8j5iunGwdFZWDBhcEViIDCxFwRrcb0qPtcGT2I7SEnWLmvpWs6/TGsX7jp0UjD4uGfRHs43RhZvdT605Cg6VDMqC7sFHUm1Zu3lxJKYJS3WYiyr6dTVQTn7xOuGU91CHmPQDYfOtyJ2lrjKg2HM1XC4JIEse+b3JPM9T1NamZVGZiABzNVEgWorOcVGxtEGlP/jFx79qjLiJfGwiXomre/b4UDJZ0isGN2OyqLk+ylmOWfWa6J/21Op9T8h8aZFBHFfItid2OpPqabQQqhVAUAAbAVNFFAUUUUBRRRQFFFFAUUUUBVWUMCCAQeVFFBnfAwNcqpQ9UJX4bUpuHn9E5t0ZQf4tRRU5Fmr/SpOFvJ+Y0LdCYzcfGoXhD7DFOg6IW+ZNFFOQurVk4PGjZjIZG6yrmrWIZwABOoA5LGKKKqJGHb9eIlPkLD+BQMJCDcoGPV+8fjRRQOAsLVNFFAUUUUBRRRQFFFFB//9k="/>
          <p:cNvSpPr>
            <a:spLocks noChangeAspect="1" noChangeArrowheads="1"/>
          </p:cNvSpPr>
          <p:nvPr/>
        </p:nvSpPr>
        <p:spPr bwMode="auto">
          <a:xfrm>
            <a:off x="120650" y="-573088"/>
            <a:ext cx="1676400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5449669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Serve as a guide if someone else needs to perform the task</a:t>
            </a:r>
            <a:endParaRPr lang="en-US" dirty="0"/>
          </a:p>
        </p:txBody>
      </p:sp>
      <p:pic>
        <p:nvPicPr>
          <p:cNvPr id="10242" name="Picture 2" descr="http://www.noupe.com/wp-content/uploads/2010/01/proc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828800"/>
            <a:ext cx="482329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ig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5184559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286000" y="5410200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Good practices includes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791200"/>
            <a:ext cx="693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able to supply products that meet specification requirements, QMS was created.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71600" y="1447800"/>
            <a:ext cx="5607627" cy="3515591"/>
            <a:chOff x="838200" y="2102427"/>
            <a:chExt cx="5607627" cy="3515591"/>
          </a:xfrm>
        </p:grpSpPr>
        <p:sp>
          <p:nvSpPr>
            <p:cNvPr id="8" name="Decagon 7"/>
            <p:cNvSpPr/>
            <p:nvPr/>
          </p:nvSpPr>
          <p:spPr>
            <a:xfrm>
              <a:off x="2362200" y="2667000"/>
              <a:ext cx="2590800" cy="2438400"/>
            </a:xfrm>
            <a:prstGeom prst="decagon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Quality Management System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21827" y="3581400"/>
              <a:ext cx="1524000" cy="533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Work Instructions</a:t>
              </a:r>
              <a:endParaRPr lang="en-US" sz="105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581400"/>
              <a:ext cx="1524000" cy="533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Supporting Documents</a:t>
              </a:r>
              <a:endParaRPr lang="en-US" sz="105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59382" y="5084618"/>
              <a:ext cx="1524000" cy="533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Regulatory Requirements</a:t>
              </a:r>
              <a:endParaRPr lang="en-US" sz="105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42209" y="2102427"/>
              <a:ext cx="1524000" cy="533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Product </a:t>
              </a:r>
            </a:p>
            <a:p>
              <a:pPr algn="ctr"/>
              <a:r>
                <a:rPr lang="en-US" sz="1050" dirty="0" smtClean="0"/>
                <a:t>Requirements</a:t>
              </a:r>
              <a:endParaRPr lang="en-US" sz="105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2112818"/>
              <a:ext cx="1524000" cy="533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Standard Requirements</a:t>
              </a:r>
              <a:endParaRPr lang="en-US" sz="105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76400" y="5081155"/>
              <a:ext cx="1524000" cy="5334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Quality Policy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086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QMS processes are designed to improve over time. It is subject to change to improve our process.</a:t>
            </a:r>
          </a:p>
          <a:p>
            <a:endParaRPr lang="en-US" dirty="0"/>
          </a:p>
        </p:txBody>
      </p:sp>
      <p:sp>
        <p:nvSpPr>
          <p:cNvPr id="21508" name="AutoShape 4" descr="data:image/jpg;base64,/9j/4AAQSkZJRgABAQAAAQABAAD/2wBDAAkGBwgHBgkIBwgKCgkLDRYPDQwMDRsUFRAWIB0iIiAdHx8kKDQsJCYxJx8fLT0tMTU3Ojo6Iys/RD84QzQ5Ojf/2wBDAQoKCg0MDRoPDxo3JR8lNzc3Nzc3Nzc3Nzc3Nzc3Nzc3Nzc3Nzc3Nzc3Nzc3Nzc3Nzc3Nzc3Nzc3Nzc3Nzc3Nzf/wAARCABnAPwDASIAAhEBAxEB/8QAHAAAAAcBAQAAAAAAAAAAAAAAAAECAwQFBgcI/8QATBAAAQMCAwQECQgFCgcBAAAAAQIDBAARBRIhBhMxQRRRYZMiMlNUcYGRktEHFUJEobGywRYjUmJ0MzVDY3JzotLh8CQlZIKjs8LT/8QAGQEBAQEBAQEAAAAAAAAAAAAAAAECBAMF/8QAIhEAAgICAgIDAQEAAAAAAAAAAAECEQMSIVEEMRQiMhOB/9oADAMBAAIRAxEAPwCHhJ38QrcCSd6sajqNqm7tHk0e6Ki7PtlWHX5b5z76sg2eqvpylyz5mKKWNJDAbQP6NHuij3aPJo90VI3fZR7vsqWelEbdo8mj3RQU2hIvu0nkAEAk+jtqQW6SUlDjatNFgj1An8qzKdRbCXJBckRW1lC1xwoaEFaSQfVcUnpkLykb3h8KoUDwAL+2kuJ0rh+Tk7NVE0HToXlI/vD4UBOheUj+8PhWbIA4mjSAer7KvycnYpGl6ZD8pH94fCiE6Fe28j+8PhWeKbAEmw7aMJHUPZU+Vk7JS6NF02F5SP7w+FH0yEOLsb1qHwrOKFqSpINrCnycnYpdGl6ZC5OxfeHwo+mQvKRveHwrL63pZOlPk5OxS6NIZ0IcXI/vD4UXzjAH045/7h8KzRGl6bIvT5OTsUujUjEoJ+lH94fClfOEE/Tj+8PhWUCTSwDenycvYqPRqPnCDbx4/vD4UXzlB/bj+8PhWct4NqacTY6VflZeyVHo1QxKCR48b3h8KNOIQCf5SN74+FZK3XSxpT5WTsUjW9Ogn+kje+PhT7Dkd4AtpaUkmwUjKoX42NuBtrrxsbXsaxwPYKudnlWW8nrLR/x2/OtQ8rJsrFIv9yjyaPdFDco8mj3RT9qGWu+zFDO5R5NHuijDKPJo90U9lo8tWxQxum7fyaPdHwrLPvuCbLQOCJC0i2nOtgU6VipRIxKf/FOffXpifJxedFPGrLvZfXCtfLOfiq1yg1U7LfzTc+Wc/FVvccq5Ze2d+P8ACC3Zowg9nqpaTToseIFZs3RHKBzBvUeS3lsscg4fY0s/lVolCDyqJiraW4qlJvfdvH/wuVjJL6MqXJhgmwFTMIwxzFsTZhNqy57lS7XypGpP++dRFcdOVaL5P3Uo2gIVYFbK0ov13B+4GvnM1BJyVhz8XiYNJchYHBjfqlZVyn0bxbihxOvKnsMx2Dirhh7SxYu5dByy2292po204fl9tZucy4xNkNPAhxDigq/G96Xh8J/EZTcSGjO84fBSTblc60LvKy92Khx1bYoZQpMmOkOZFlOjgHA2I9FNDZHG5jjj0eDlbWtRbDjiWyoXPAE3t6qsvk9huxdtOjSUBLrLTiVpzA2NhfUaVnMWmyZeIyZbzqy8XFKCsxunXSx5W5WoRtKHJGnwJUCSqNNYWy8m10rH29oqWxs5isiMiQ3FyMrF0LdUEBQ7Ln8q0vyiBx+dgako3kh6Gm4tfOokW09JPtpjaDDXZEhK9qcfiR5IbFo7TSnC2nXknQUY0VszeI4HiGGoQ5NjKbQvxVghST2XB+yhHwLEpUVmTFhuOtPuFttSCCSoXJFr3AFjqa1sluIn5PJaYMp+UyiUkBx5rIQcyPFFzprz6zTBfdY+TJncrU3vZakKKTY5Sokj7KWXRX/lmfmbLYzFjrfch5mkarLbiVlI53AN6qYkV6W+liM0t11R8FCBcmtT8nri07QKbCju3GF5k8ja1qPZW0WBtHMjgCUw0UtG2qQcxuPdHspZVBOmVT+zGMsIWow82ROZSW3EqUkdZAN6hT8OlYbJDE1rduFAXlzBWh4G4NIhyX4stuXGcWmQlecLvqTfn6a3e0MVmX8oWFMvJBbcbazJI0Oqzb2gClmdVJcGai7KYzLjIkIibtpzVCnnEt5h2AkH7KrcVwybhcncz4zjCyLgKGih1g8CPQa1e1aMNn47IM7HXW3G1ZNyYa1hrTgNbHr043qNiUzC1bLLw4Ym7OfadC4ynI60lI0BSCb6Wvz59gpZXBc8lJh2zuKYjH6TGi/qDoHXHEoST2XOvqprE8FxDCglU6MptCzZCwQpKj1AgkVddPwfGcLhRMUffhPQ292hSEZm1DQXI16uyhPw2a3s6+nDMWYxDCULzuobFlNnjc3udNDYH86WXRVwZYEirTAlnpRHC+7/APYiqkVNwlZTL9h/xorcf0jySN4E0eWnCmxIoZa+tZgby0eWnctHlq2Bkp0rDS/5zxD+KX99b+2lc+nnLi2Ij/ql/fXpifJx+Yvoi82UUPmgf3zn4jV0AFVSbJi+DIP9a5+I1cgWrln+mduP8IcDZpYQRxpCVqFOJePMVnk2LTpUHHCehu/3Lp/w2/8AqpweTzFV2PuBUJ6w+rr+1bQ/OvLL+GVGNJAJpUZ9yPIQ+wsocbUFJUORFNnSgg61xENNJxvCMVKXMawp3pOWyn4ruXNbrB/1pUbaKBhCHP0ew5TMhYymTJczrSOwcKzXGjtaoa/oy72VxtOC4ycQkNrfUpCkkJUASVWN7mqp5QWVn9onl10zewpJVbXlVPNttUaLHtpBPn4ZMiMKaXAaQlIcIOYpN7+jSncVxnAcYkqnToGINylABxMd9ORZAsOIuNPurLqVc9ppJUORB9FDSmzUSdp4r+zsjBm8N6M0VJLBbczZbKCjnJ8YkjjUJ3GkL2TZwYMOBxuQXS6SLEXOlvXVIFC1Ar5cfRQObfJabN4q3g2KpmOtLdSEKQUIIBN/TTuzjuJNz5cjC44fTkKn2FKHhNk8LX19V/tqjUdddKdiTZEF8Pw3lNOpGiknWx5W5ihYyaouYeIYV0xC8PwNxc1SwGm3HittKuRyjU2qZt7JUjaVtbToS8wy3qk+Kq5V+Yqr/SrFgCW3mkOKFi4hlAUfXaqlx1b7inHXFOOLN1KUbkk86UblJa0jTS8bwbFyH8ZgSESwAlbsJ1KQ56Qr/f3VFxbH2HsLGFYTCMSCFZ17xzO46rrUfZ7BVFUmLheISgFxoMhxB4KS2SD6+FPRjaT9FoMagToMaLjcN5xUYZW5EZwJXl6iDoeA/wBKQ9jUGLhknD8FhvtCTZL78lwKWR1ADQcT7TVZOw6bhxbTOjLYLgKkhdtQOdQ1ChdpIJNTMN0kH+wT7LH8qigU/C0fJHENufgNaXsydMKdTbhQy07lvr10MtfTTMUN5aMJpwJowmlihopFq5vimmM4l/FL++umlOhrl+NaY7id/Ol164nycnlr6Gi2QF8EbP8AWOfjNXdqptjR/wAhaP8AWOfjNXoTXNN/ZnbjX1QjLQCacCDSt2eo1nY1Qw4tppBW8420gDVbiwlPtOlU+LTY0mDI6LIaeszZW7cCst3WuNj2VIx9CC9AQ+AWwp9xSVXykBlfEX11NURgGBhbzy1ZnJceOsnNci5Bt6AQbXJ7eFeGSbdo9dEo2VQJPGnEUjM2kXcWEDtF6S5JYZkdFWsiRmylsoUkg9oI0rno89JNWSgARSjTYvStah5thW1qZggT88Q94EFAeSVZ7ZbX530qLbtph2VGaaDrj1kKJAXu1WJHG2lErNRi3yi9LcR2AJccNo30xkKZPFk2VmAvrk1BHZodRR7QId3rqWmpAbEghOZpoJtmOWxSL+iqFpaXW0OoHgrSFC/UdaPKBwSB6BQrkXOJhncKciBgyAtPTMgFgvlu+WS972+l+7lqNikhbsSEhSmyVslTmRtCSVBxYF7DqCfsquNuoUad2o5Qu68pUQEKUQB12HCqVXL0i1wlKvmt8tpcU50lN92hClZch/a5X6qjxtzvZRxZATGLgBKkgLC76WCdbWvmtpbhraqousukhpaXAnicumvpoyNNPsoLr2T30qbZnKfDAkJfaILQTb6Xi/u2y+q1FiEpbkWGnM2c7OZzKhIOYLWBew6rVAyAa21pSEJKVOLcCEpsNRxoOXwg2WHpTyWY7anHF+KhPE1vMJUxsfhal4jJW488cwjtm4uOSR96uFYBUroE5tDchbcpKxZISpCkn1gdVOTZkidIVIluFbquJPLsHUKNG4v+fLXJfbbYtFxfEIr0NzO2Iw46FKio3B7eFZ001m7aW0C44lAVYqNrmqecns7FAVKgIKpYSBqULA9JQoVGcWwy0XVv/q82UL3aspI5XtU/AyHp8VSOCyCCR1igcXF8m5jY3hrsRp5Mpuy0BQBNj7DTisZw1Gi5jKVDiFLAI9I5VksN2Dw/EcMVIKQw64UqbQlwqyWGqVnQ3Ve5ta1xa/OSNmcAG6S+2/GmxFCzTsi6yNbZF28JF+BtYaghOoHWpzo9NcZolY7hKASZ8fQXNnAfzpSccwo2BnMJJF7LWEn2GqlWyzGJRVoU642G3wpDa/CVp9FzTS4vw4cdeFJVs/hMKGUB6SwtCgosuyAVHQ+Ck24Gxta40Og1qbzDjjui3Xj2EJuDiMbvBXOMVebkYziLrSsyFyVKSesG1q1SdkmMUjK3jjiA28FiO549h9FZI0JHCw462OorHT46IOJzYrLakNsvFCUrVcpAAABIOtdPjSblycfmxioLU3OwjWfZxlV/6V38ZrRBkc9az+wSrbMs/wB67+M1flzqrlyN7s6sa+iFhpPVSw0DwFMh49VLEg28WsWzdGY24LkcsyCh9MdplxK3AwVoSV+DqQRY27edUj+0OFzIu6aQAQ2EeELBdreMePIWt4vDUV0IvX4oB9NGl+30B7Ky1ZvZVVHH5uIxI+7RJhpyLV4JEhRGnoF6bYlRHFpxKfBQ5NfWsrdDq0ZlAm9kgEV2bfpPFtJ9IqIqBBViKJ+5ySAbkp0Ss8iocCe3j13qai16OYIxvDcwT0dKVHrecH3opw4vh48aLp1h10/ciuuiUDqpIV6RTqJoB8UeypqTWBxz58w0q3YYbzHQBT7o+9FVz8qC88lh6Ekw2UlbbZdcFnFHU5stzoOHCu8dLbVYqbSbcyL1Dnw8OxF+K/KZzOxV52lAlJGt7G3EXA0qUVKK9HGkYvBSUMtxEJsAEJ37g09aOqlqxJoa9CFusOOf5K7gX2VG5yk8rij6QOSrU1JUOjhfzrGK0o6MguKPgp36wT7UUpyWlvOtmKlDriC2SVuK8A6KsCgDh99dwU8FEE2URwJA0qPOS1NZ3MhBKMyVaG2qTcVdSrVekcQZmYewd01GaBV4qekOXNvSin1T2EePDCe3fO//AJ121UhKlZlNgq67UOka6Jq6kevRw1WLQisISy0pSuCRIcufaigZ7Dn6kxbbw5QkPO+EeAA8DjrXbi4lSgotpJHMpFIkgSWVsrukLTlJSbEeg8j200InFP0cLkYlFcxiQ7JiIcll1SUL3y03SnwUiwBBNufOlKxWOnx4eX0uuf5K7fGYZjMtMsNIQ20kJQAOAFP5je+nsq6INpvlHCkYtBUQC02CTYAvLv7MlGMViI1LIQQL33rgt68ldzISSFFCCocDlFxQcSlxCkKbTZQsbi9NB9ejhU6bFabhxZUO0V4Kklpa3MyidEqBtmAsCeFjxqdEx/DY5bIZTHAGXMVuKUgWtp4BF7czeuwwIMaEghlkFajmW6s5lrPWpR1J+7gNKmBYv/Jj2U1K5JnN07f4KzHZySiZiUhKlJjqQlYHIp10t26ctNKYd21waS5vJDssSb/qnG0qRuOrLoQdbXve/MV1C7ZUFFtII4G2oqQ2trnYVeQnHo5s7tnBKGlJUTMSAneN5UhfYU5jcdl9ORFQv01w2QguTnpyZG8zMltGRLJB0yg6Eaa5r31vyt1odGKsxbQVdeUXp5LjI4JSPUKlsqa6OWytuMOUlCy2tElIsl1tSNTzGXMbp7PtHGsVJmKnzpcwkpL7pcslBA1APAnSvRBMe+fI3mta+UXrg21hB2txuwFumr5eiuvxG3JnH5taKjX7BKtswwCL/rXfxmr468rVV7HRV4bgqIkxBDrbzoUB/bNX4WwRqk+uuTLL7s68cWoJEO1HbsqX/wAOeylBuN+3Xnub1IYFKtUvdRvKUNwxycpuNGRbUdqk7hvk7RhhB4OfZTdE0ZGAo7VJEX977KWIn732Vd0NGRR6qPjUwQ/3qPoQHE3qboaMh0fKpfRUDnR9HT1U/ohoyIKO1SiwkchSS2kcbVdxqxgChanglHI0dkdZ9lXcmrGgKMCnLI6zR+DypuNWN2owKXYUoAU3Go3ajCadCU9dKCUczTcasZtR5aeyIpW6TyNNxqxgCjtT4ZH7VHuR+1TcasYy0YTUgMfvUe46jep/RDVkcg2riG1d/wBKsY/i1/lXdVNGxrlOMbIYxieP4tKispU0uYuxzDs7a6vFyJSbZzeTjlKNJG6ewbGm33wzHjLaU6paVKdIOpJ4Uj5rx7zSJ3xoUK8nFezsUbB82Y95pE740r5rx/lEh98aFCiihqgfNm0PmcPvjQ+bNoPM4ffGhQpqhqg/m7aHzSH3xoxA2hH1SJ3xoUKjig40KEPaIcIsP1vGlCNtGPqsPvTQoUUY9EoUGtpR9Uhd6aVu9pvNIXemhQqax6LQW72mP1SF3pojH2lPGHD740KFNV0KE9G2kP1OH3xodE2i8yhd8aFCrSFA6JtF5lC740Oi7RD6lC740KFXRCg+jbReZQu+NDo20XmULvTQoU1QoHRtovMoXfGj6PtF5lC700KFRJEoG42i8yhd8aPcbReZQu+NChV0RaBudo+UGD3pobnaTzGD3xoUKlIUHutpPMIPfGjybSj6hC780KFKQoARtL5hC780eXaXzCF35oUKlIUDJtKdOgQu/NWOBwJzMZ4ykNoddeU4UoVcC9qFCj49DVH/2Q=="/>
          <p:cNvSpPr>
            <a:spLocks noChangeAspect="1" noChangeArrowheads="1"/>
          </p:cNvSpPr>
          <p:nvPr/>
        </p:nvSpPr>
        <p:spPr bwMode="auto">
          <a:xfrm>
            <a:off x="120650" y="-338138"/>
            <a:ext cx="1704975" cy="695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data:image/jpg;base64,/9j/4AAQSkZJRgABAQAAAQABAAD/2wBDAAkGBwgHBgkIBwgKCgkLDRYPDQwMDRsUFRAWIB0iIiAdHx8kKDQsJCYxJx8fLT0tMTU3Ojo6Iys/RD84QzQ5Ojf/2wBDAQoKCg0MDRoPDxo3JR8lNzc3Nzc3Nzc3Nzc3Nzc3Nzc3Nzc3Nzc3Nzc3Nzc3Nzc3Nzc3Nzc3Nzc3Nzc3Nzc3Nzf/wAARCABnAPwDASIAAhEBAxEB/8QAHAAAAAcBAQAAAAAAAAAAAAAAAAECAwQFBgcI/8QATBAAAQMCAwQECQgFCgcBAAAAAQIDBAARBRIhBhMxQRRRYZMiMlNUcYGRktEHFUJEobGywRYjUmJ0MzVDY3JzotLh8CQlZIKjs8LT/8QAGQEBAQEBAQEAAAAAAAAAAAAAAAECBAMF/8QAIhEAAgICAgIDAQEAAAAAAAAAAAECEQMSIVEEMRQiMhOB/9oADAMBAAIRAxEAPwCHhJ38QrcCSd6sajqNqm7tHk0e6Ki7PtlWHX5b5z76sg2eqvpylyz5mKKWNJDAbQP6NHuij3aPJo90VI3fZR7vsqWelEbdo8mj3RQU2hIvu0nkAEAk+jtqQW6SUlDjatNFgj1An8qzKdRbCXJBckRW1lC1xwoaEFaSQfVcUnpkLykb3h8KoUDwAL+2kuJ0rh+Tk7NVE0HToXlI/vD4UBOheUj+8PhWbIA4mjSAer7KvycnYpGl6ZD8pH94fCiE6Fe28j+8PhWeKbAEmw7aMJHUPZU+Vk7JS6NF02F5SP7w+FH0yEOLsb1qHwrOKFqSpINrCnycnYpdGl6ZC5OxfeHwo+mQvKRveHwrL63pZOlPk5OxS6NIZ0IcXI/vD4UXzjAH045/7h8KzRGl6bIvT5OTsUujUjEoJ+lH94fClfOEE/Tj+8PhWUCTSwDenycvYqPRqPnCDbx4/vD4UXzlB/bj+8PhWct4NqacTY6VflZeyVHo1QxKCR48b3h8KNOIQCf5SN74+FZK3XSxpT5WTsUjW9Ogn+kje+PhT7Dkd4AtpaUkmwUjKoX42NuBtrrxsbXsaxwPYKudnlWW8nrLR/x2/OtQ8rJsrFIv9yjyaPdFDco8mj3RT9qGWu+zFDO5R5NHuijDKPJo90U9lo8tWxQxum7fyaPdHwrLPvuCbLQOCJC0i2nOtgU6VipRIxKf/FOffXpifJxedFPGrLvZfXCtfLOfiq1yg1U7LfzTc+Wc/FVvccq5Ze2d+P8ACC3Zowg9nqpaTToseIFZs3RHKBzBvUeS3lsscg4fY0s/lVolCDyqJiraW4qlJvfdvH/wuVjJL6MqXJhgmwFTMIwxzFsTZhNqy57lS7XypGpP++dRFcdOVaL5P3Uo2gIVYFbK0ov13B+4GvnM1BJyVhz8XiYNJchYHBjfqlZVyn0bxbihxOvKnsMx2Dirhh7SxYu5dByy2292po204fl9tZucy4xNkNPAhxDigq/G96Xh8J/EZTcSGjO84fBSTblc60LvKy92Khx1bYoZQpMmOkOZFlOjgHA2I9FNDZHG5jjj0eDlbWtRbDjiWyoXPAE3t6qsvk9huxdtOjSUBLrLTiVpzA2NhfUaVnMWmyZeIyZbzqy8XFKCsxunXSx5W5WoRtKHJGnwJUCSqNNYWy8m10rH29oqWxs5isiMiQ3FyMrF0LdUEBQ7Ln8q0vyiBx+dgako3kh6Gm4tfOokW09JPtpjaDDXZEhK9qcfiR5IbFo7TSnC2nXknQUY0VszeI4HiGGoQ5NjKbQvxVghST2XB+yhHwLEpUVmTFhuOtPuFttSCCSoXJFr3AFjqa1sluIn5PJaYMp+UyiUkBx5rIQcyPFFzprz6zTBfdY+TJncrU3vZakKKTY5Sokj7KWXRX/lmfmbLYzFjrfch5mkarLbiVlI53AN6qYkV6W+liM0t11R8FCBcmtT8nri07QKbCju3GF5k8ja1qPZW0WBtHMjgCUw0UtG2qQcxuPdHspZVBOmVT+zGMsIWow82ROZSW3EqUkdZAN6hT8OlYbJDE1rduFAXlzBWh4G4NIhyX4stuXGcWmQlecLvqTfn6a3e0MVmX8oWFMvJBbcbazJI0Oqzb2gClmdVJcGai7KYzLjIkIibtpzVCnnEt5h2AkH7KrcVwybhcncz4zjCyLgKGih1g8CPQa1e1aMNn47IM7HXW3G1ZNyYa1hrTgNbHr043qNiUzC1bLLw4Ym7OfadC4ynI60lI0BSCb6Wvz59gpZXBc8lJh2zuKYjH6TGi/qDoHXHEoST2XOvqprE8FxDCglU6MptCzZCwQpKj1AgkVddPwfGcLhRMUffhPQ292hSEZm1DQXI16uyhPw2a3s6+nDMWYxDCULzuobFlNnjc3udNDYH86WXRVwZYEirTAlnpRHC+7/APYiqkVNwlZTL9h/xorcf0jySN4E0eWnCmxIoZa+tZgby0eWnctHlq2Bkp0rDS/5zxD+KX99b+2lc+nnLi2Ij/ql/fXpifJx+Yvoi82UUPmgf3zn4jV0AFVSbJi+DIP9a5+I1cgWrln+mduP8IcDZpYQRxpCVqFOJePMVnk2LTpUHHCehu/3Lp/w2/8AqpweTzFV2PuBUJ6w+rr+1bQ/OvLL+GVGNJAJpUZ9yPIQ+wsocbUFJUORFNnSgg61xENNJxvCMVKXMawp3pOWyn4ruXNbrB/1pUbaKBhCHP0ew5TMhYymTJczrSOwcKzXGjtaoa/oy72VxtOC4ycQkNrfUpCkkJUASVWN7mqp5QWVn9onl10zewpJVbXlVPNttUaLHtpBPn4ZMiMKaXAaQlIcIOYpN7+jSncVxnAcYkqnToGINylABxMd9ORZAsOIuNPurLqVc9ppJUORB9FDSmzUSdp4r+zsjBm8N6M0VJLBbczZbKCjnJ8YkjjUJ3GkL2TZwYMOBxuQXS6SLEXOlvXVIFC1Ar5cfRQObfJabN4q3g2KpmOtLdSEKQUIIBN/TTuzjuJNz5cjC44fTkKn2FKHhNk8LX19V/tqjUdddKdiTZEF8Pw3lNOpGiknWx5W5ihYyaouYeIYV0xC8PwNxc1SwGm3HittKuRyjU2qZt7JUjaVtbToS8wy3qk+Kq5V+Yqr/SrFgCW3mkOKFi4hlAUfXaqlx1b7inHXFOOLN1KUbkk86UblJa0jTS8bwbFyH8ZgSESwAlbsJ1KQ56Qr/f3VFxbH2HsLGFYTCMSCFZ17xzO46rrUfZ7BVFUmLheISgFxoMhxB4KS2SD6+FPRjaT9FoMagToMaLjcN5xUYZW5EZwJXl6iDoeA/wBKQ9jUGLhknD8FhvtCTZL78lwKWR1ADQcT7TVZOw6bhxbTOjLYLgKkhdtQOdQ1ChdpIJNTMN0kH+wT7LH8qigU/C0fJHENufgNaXsydMKdTbhQy07lvr10MtfTTMUN5aMJpwJowmlihopFq5vimmM4l/FL++umlOhrl+NaY7id/Ol164nycnlr6Gi2QF8EbP8AWOfjNXdqptjR/wAhaP8AWOfjNXoTXNN/ZnbjX1QjLQCacCDSt2eo1nY1Qw4tppBW8420gDVbiwlPtOlU+LTY0mDI6LIaeszZW7cCst3WuNj2VIx9CC9AQ+AWwp9xSVXykBlfEX11NURgGBhbzy1ZnJceOsnNci5Bt6AQbXJ7eFeGSbdo9dEo2VQJPGnEUjM2kXcWEDtF6S5JYZkdFWsiRmylsoUkg9oI0rno89JNWSgARSjTYvStah5thW1qZggT88Q94EFAeSVZ7ZbX530qLbtph2VGaaDrj1kKJAXu1WJHG2lErNRi3yi9LcR2AJccNo30xkKZPFk2VmAvrk1BHZodRR7QId3rqWmpAbEghOZpoJtmOWxSL+iqFpaXW0OoHgrSFC/UdaPKBwSB6BQrkXOJhncKciBgyAtPTMgFgvlu+WS972+l+7lqNikhbsSEhSmyVslTmRtCSVBxYF7DqCfsquNuoUad2o5Qu68pUQEKUQB12HCqVXL0i1wlKvmt8tpcU50lN92hClZch/a5X6qjxtzvZRxZATGLgBKkgLC76WCdbWvmtpbhraqousukhpaXAnicumvpoyNNPsoLr2T30qbZnKfDAkJfaILQTb6Xi/u2y+q1FiEpbkWGnM2c7OZzKhIOYLWBew6rVAyAa21pSEJKVOLcCEpsNRxoOXwg2WHpTyWY7anHF+KhPE1vMJUxsfhal4jJW488cwjtm4uOSR96uFYBUroE5tDchbcpKxZISpCkn1gdVOTZkidIVIluFbquJPLsHUKNG4v+fLXJfbbYtFxfEIr0NzO2Iw46FKio3B7eFZ001m7aW0C44lAVYqNrmqecns7FAVKgIKpYSBqULA9JQoVGcWwy0XVv/q82UL3aspI5XtU/AyHp8VSOCyCCR1igcXF8m5jY3hrsRp5Mpuy0BQBNj7DTisZw1Gi5jKVDiFLAI9I5VksN2Dw/EcMVIKQw64UqbQlwqyWGqVnQ3Ve5ta1xa/OSNmcAG6S+2/GmxFCzTsi6yNbZF28JF+BtYaghOoHWpzo9NcZolY7hKASZ8fQXNnAfzpSccwo2BnMJJF7LWEn2GqlWyzGJRVoU642G3wpDa/CVp9FzTS4vw4cdeFJVs/hMKGUB6SwtCgosuyAVHQ+Ck24Gxta40Og1qbzDjjui3Xj2EJuDiMbvBXOMVebkYziLrSsyFyVKSesG1q1SdkmMUjK3jjiA28FiO549h9FZI0JHCw462OorHT46IOJzYrLakNsvFCUrVcpAAABIOtdPjSblycfmxioLU3OwjWfZxlV/6V38ZrRBkc9az+wSrbMs/wB67+M1flzqrlyN7s6sa+iFhpPVSw0DwFMh49VLEg28WsWzdGY24LkcsyCh9MdplxK3AwVoSV+DqQRY27edUj+0OFzIu6aQAQ2EeELBdreMePIWt4vDUV0IvX4oB9NGl+30B7Ky1ZvZVVHH5uIxI+7RJhpyLV4JEhRGnoF6bYlRHFpxKfBQ5NfWsrdDq0ZlAm9kgEV2bfpPFtJ9IqIqBBViKJ+5ySAbkp0Ss8iocCe3j13qai16OYIxvDcwT0dKVHrecH3opw4vh48aLp1h10/ciuuiUDqpIV6RTqJoB8UeypqTWBxz58w0q3YYbzHQBT7o+9FVz8qC88lh6Ekw2UlbbZdcFnFHU5stzoOHCu8dLbVYqbSbcyL1Dnw8OxF+K/KZzOxV52lAlJGt7G3EXA0qUVKK9HGkYvBSUMtxEJsAEJ37g09aOqlqxJoa9CFusOOf5K7gX2VG5yk8rij6QOSrU1JUOjhfzrGK0o6MguKPgp36wT7UUpyWlvOtmKlDriC2SVuK8A6KsCgDh99dwU8FEE2URwJA0qPOS1NZ3MhBKMyVaG2qTcVdSrVekcQZmYewd01GaBV4qekOXNvSin1T2EePDCe3fO//AJ121UhKlZlNgq67UOka6Jq6kevRw1WLQisISy0pSuCRIcufaigZ7Dn6kxbbw5QkPO+EeAA8DjrXbi4lSgotpJHMpFIkgSWVsrukLTlJSbEeg8j200InFP0cLkYlFcxiQ7JiIcll1SUL3y03SnwUiwBBNufOlKxWOnx4eX0uuf5K7fGYZjMtMsNIQ20kJQAOAFP5je+nsq6INpvlHCkYtBUQC02CTYAvLv7MlGMViI1LIQQL33rgt68ldzISSFFCCocDlFxQcSlxCkKbTZQsbi9NB9ejhU6bFabhxZUO0V4Kklpa3MyidEqBtmAsCeFjxqdEx/DY5bIZTHAGXMVuKUgWtp4BF7czeuwwIMaEghlkFajmW6s5lrPWpR1J+7gNKmBYv/Jj2U1K5JnN07f4KzHZySiZiUhKlJjqQlYHIp10t26ctNKYd21waS5vJDssSb/qnG0qRuOrLoQdbXve/MV1C7ZUFFtII4G2oqQ2trnYVeQnHo5s7tnBKGlJUTMSAneN5UhfYU5jcdl9ORFQv01w2QguTnpyZG8zMltGRLJB0yg6Eaa5r31vyt1odGKsxbQVdeUXp5LjI4JSPUKlsqa6OWytuMOUlCy2tElIsl1tSNTzGXMbp7PtHGsVJmKnzpcwkpL7pcslBA1APAnSvRBMe+fI3mta+UXrg21hB2txuwFumr5eiuvxG3JnH5taKjX7BKtswwCL/rXfxmr468rVV7HRV4bgqIkxBDrbzoUB/bNX4WwRqk+uuTLL7s68cWoJEO1HbsqX/wAOeylBuN+3Xnub1IYFKtUvdRvKUNwxycpuNGRbUdqk7hvk7RhhB4OfZTdE0ZGAo7VJEX977KWIn732Vd0NGRR6qPjUwQ/3qPoQHE3qboaMh0fKpfRUDnR9HT1U/ohoyIKO1SiwkchSS2kcbVdxqxgChanglHI0dkdZ9lXcmrGgKMCnLI6zR+DypuNWN2owKXYUoAU3Go3ajCadCU9dKCUczTcasZtR5aeyIpW6TyNNxqxgCjtT4ZH7VHuR+1TcasYy0YTUgMfvUe46jep/RDVkcg2riG1d/wBKsY/i1/lXdVNGxrlOMbIYxieP4tKispU0uYuxzDs7a6vFyJSbZzeTjlKNJG6ewbGm33wzHjLaU6paVKdIOpJ4Uj5rx7zSJ3xoUK8nFezsUbB82Y95pE740r5rx/lEh98aFCiihqgfNm0PmcPvjQ+bNoPM4ffGhQpqhqg/m7aHzSH3xoxA2hH1SJ3xoUKjig40KEPaIcIsP1vGlCNtGPqsPvTQoUUY9EoUGtpR9Uhd6aVu9pvNIXemhQqax6LQW72mP1SF3pojH2lPGHD740KFNV0KE9G2kP1OH3xodE2i8yhd8aFCrSFA6JtF5lC740Oi7RD6lC740KFXRCg+jbReZQu+NDo20XmULvTQoU1QoHRtovMoXfGj6PtF5lC700KFRJEoG42i8yhd8aPcbReZQu+NChV0RaBudo+UGD3pobnaTzGD3xoUKlIUHutpPMIPfGjybSj6hC780KFKQoARtL5hC780eXaXzCF35oUKlIUDJtKdOgQu/NWOBwJzMZ4ykNoddeU4UoVcC9qFCj49DVH/2Q=="/>
          <p:cNvSpPr>
            <a:spLocks noChangeAspect="1" noChangeArrowheads="1"/>
          </p:cNvSpPr>
          <p:nvPr/>
        </p:nvSpPr>
        <p:spPr bwMode="auto">
          <a:xfrm>
            <a:off x="120650" y="-338138"/>
            <a:ext cx="1704975" cy="695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g;base64,/9j/4AAQSkZJRgABAQAAAQABAAD/2wCEAAkGBhAQDw8PDxAPDw8NEBAPDQ0PEA8PDxAPFRAVFBQQFRQXHCYeFxkmGRQUHy8gIycpLCwsFR4xNTAqNSYrLCkBCQoKDgwOGg8PGiwkHyQqLC4rLSkqKSw1KTUpKSksNTU0KiksKSosLC0yKjQuNS8sLCopKiosLDAsLCwtKiwsLP/AABEIAMIBAwMBIgACEQEDEQH/xAAcAAABBQEBAQAAAAAAAAAAAAABAAIDBAYFBwj/xABJEAABAwIDBAcEBAoIBwEAAAABAAIDBBEFEiEGMUFRBxMUImFxgTJCkaEjUnKxFTNigpKisrPB0SQ0U3OjtMLwJTVDZJPh8hb/xAAbAQABBQEBAAAAAAAAAAAAAAABAAIEBQYDB//EADcRAAIBAgQDBAkCBgMAAAAAAAABAgMRBBIhMUFRcQUTMmEiUoGRobHB0fBC4RQVIzNi8TRykv/aAAwDAQACEQMRAD8A84ukgirchBSQRRAFFABFIAEboIpw4SSSSQhIpJJAEikkkASKCKIBLQbK4VG4yVdT3aSjHWSk7nuGojHPhp4gcVysLw19RMyGMXc82vwaOLj4AarU1NE2tnjwmmJFDQEPrphp1soOrb873Hnc+6FR9rY1Uod1F2bV2/Vj93sv2J+CoZ5Z3stvNl7ZCjkrah+L1LbZrsoITujiFxn+8X5lx5LdU577fMfeoIo2ta1rQGtaA1rQLBrQLAAcrKWM7/AFedVqzq1M1rJbLkkaFRtGwJDck+J+9NSSUceJJJJAQM9kMyDk1EdYfmSzJiGdGwrEhKwm1fRmyW89DaGYd7qQckbzvuwj8W75eS3SIXahiKmHlmpv9xk6cZqzPLMJ28fGXUGNROe1vdMr2HrWcjIN7vtt181bxjY6zBUUT+007xmbkIe8N5gj2x5ajiFstotlqaujyTs7wFo5m2EsfkeI8DovNpKfEcBlLmHrqR7tTYmB/g4b4n+PzK0eBxvpZsM8suMH4ZdOTK+vQUlaorrnxRQDUlrY9ucFmAlngLJX6yNMGch2495ujvNJX/8AO58aE7lb/Lo8KiMIiEkgrxEIKKCKILBSQRRFYSSSKIhJJIpCAikikACKSKIAI2SWi2ZoI2NkxCq0pqTVoP8A1ZfdYBx1I9SPFRsViY4ak6kvYub4L2nSjSdWaiv9Fotfh1IyOJpOJ4naOFo9uGIm1/A/x+yVstltn2UNMyFveee/PJ9eUjU+Q3DwHiVxtjcNknkfitWPpqi4pWHdFBuBHmNB4XPvLXrzTtHFSqTcW7tu8n58ukdkamhSUIq3s/PMKc07/JNRG4qqOzAigEUBCSSSKQiN6AVFuOU7ql1I2QGoY0vfEA67WjLqTaw9pul+K4u2m27MPa1jWiWokGZkZNmMZe3WPtra4IAG+x1FlJp4epUkoRWr2/OQZVIxjmbNSEiOPLeV5NhnStVtnZ2tsZgeRnDYzG9jCfbab62363vZdPpicS2haDo989wCcp0isSOO/wCamrsyrGtGlN2zX1Wuyv5HD+Ji4OUeBsK/a6hguJaqEEb2Nf1j/wBFlyuhhuIR1EMc8RJjlGZhILSRci9jqNy8+oOhuMf1iqe629sEbWD9J1/uW/wrDmU0EdPFm6uFuVmY5nWuTqeO9cMTDDQilRk5PjpZDqcqkn6asi2mSxNe0te0Oa4FrmuAc1wO8EHeE5JQbnWxjKronoHvc9pniDjcRxvZkb4DM0m3qktmkpy7QxKVs7OXc0/VR4Iim3RBXq9zJhRSATsiNwASSRThCSSRSAJJJFEAkkkUgCSSTmtJIA1J0ARAXcFwl9VMyFnvaudwawb3H/e+y0LaZuJVbKSHTC8LI60jdUTC+l+Nzm15ZjxChq2Po4I8PpxfEsTsJSDrBCb3F+Gl9fBx4BbfZ/A46Onjp49Q0Xe+1i+Q+08/70AAWD7X7SzyzRemqh8nL6R9rNHg8LkjZ78ft9zpNFgANANABoAOQRuqmKYlHTQyTzHLHE3M4jUngGgcSSQAOZXls/S1WmQSMhhbT5rCNzHuzD6plv7VuQ9FnsNga2Ju4LRcydUrQp+I9dCbPUNjY+R7gxkbS97zua1ouSfQLAdI+N9bhNNUQPextTLG7uuLXZTDKSx1t9iLEc2rT7Q93CqrwopB/gEJv8K0oOT8UmrcrNfcXeXbS4K50cKxWGqj66nf1keZzA8BzQXNNjbMAVldoekPs2IRUTY2FmeAVEznOu0SEXAAsNGuBuSd6n6K2/8ADIvGac/4lv4LzXHIHVf4SxEE5WVscbDwyP6wA+gbD+krHCYKk8RUhPWMdF1bsiPVqyVOLW71PbcZkLaapcCWuZBM4OBsQ4ROIIPA3XnXRLtE90lRSzSOeZR18TnuL3FzbNkFzrqMp/NK2cmI9fhD6j+2oJHn7Rp3Zh+ldePYaH0QoMSZctMsrXjxjfZ7Pzo3W9CnYHDqpQq0pbt2XVJv6ArTyzjJbG6wVt9pK/whP7NOFU2Ypm4hjFbVygPjpXWha4XbcOMcRt4Njc7zIKs7NzNftDXPYQ5r4MzHDcWkUxB+Cg6IH617T7eaFxHHfKD811qXhSnNbqnTXv3FH0pRT2zSfuNXtTgFHVCJ1a4MbA4uDnSNizNI1YXnXLex0I3LI9Lb29XhpjILB1pjLTdpZlhy2PEWsuJtzsjUQunrZnxlk1U8RMDnvkDXue9t7iw0G666G339TwT+5H7mnTsJRVOdGSqZl6WnBei2wVZ5ozTjbb5kH/6rHK38QyVrXcaenyN/8jgbfpL1TCGyCngE1+tEMQmzHM7rBGM9zxN76qDENpaOAnrqqBhBPdMjXP8A0Rd3yVjDcSiqYmzQuzxPzZHWc2+VxadHAHeCqvFVnVgstJQjzS39vEk04ZW7yuy2kgkq47hSSSSEfPwcnhyhunAr2Mx9icOUrJFWaU8FIBZ0KYQmBydmTkxrQbI2QBTrp1xoEUgE4tTgDUUkkRolo8BgjpYX4lUi7IdKaM6GWfhb1+4n3Vz8AwZ1VMGeyxvelfwawbz58F3aCBuKVjS1tsLwwhkDPdnlHHxG4+VvrFZ/tjGqEXRT4Xm+S5dZbdLlrgMO5PvH7OvPojqbEYLJ9JiNXrV1veAI/FQm2VoHC4A8gAOa1oTUbrzytVdWbm/9LkaOMcqsjCdKUrpDQULTbtdQC63IObG35yE/mrU4hs5BNSdhLckAaxrAywLA1wILbg66b/E81kNtnWxnCC72c0XlftP/AMrYbQ422ipn1L2l4jyAMBDS5znhoAJ87+inVM6pUIU99WurkRo2cpuX4rGL6UcPjp8NpKeFuSKOos1ty426qUk3OpN3E+qz+I7ZYrV08rREWUvVlsxip3ZOqtY5pHXtpyIXc6TMRbU0GHTNa5jaiUyNY+wcGmI2vY24/Na3bh9sMrf7hzR6kD+KnUaqp06SqQUpOUtXweZX9pxlDNKTi7JJbdDgbLV/ZtnnzXsWMqiz7bpXsZ+sQsZQ7TU8WEzUHVSvmqHOe6TuNja4OZkO+5sI28BvK6OI1pZs7Rwj2qqeTTmxk8jz+tkW6wnYKghZHmpo5JA1okfLeUl9hmIDiQNb7gnyqUsPnnVTeao2rf4v7saoyqWUeEVf2nC2NxHrMArIydaaKsj/ADXROkb+2R6KnhOCdq2dLALyRyTzw887JHd0ebczfVO2U2crIWYvSmF7Y54ZY6eR9mMfI3PGyxPAtfe+7Ra3YzBpKOijp5shkY6RzshLm96QuAuQOBXDE1oUXOVOSvnjJe5v5s6UoOdlJfpa+J5/0SOJr5STcikcATyEkIHyATMUmnwXE5Zo2Aw1Be5gfcRyRPdnLLjc5rvuHArf4DsVT0U81RE6QumztyOLerYxzw/K0AX0sBqdy7c9OyRuWRjHt+q9rXtvzsdEKvaNN15TSvCSSaen5YdDDS7tK9mnc8ilrK7HpmRhoip4jd2XMYYr6F73H232vYfADUrW7bbFzVUdDDTFmSla9jnyvy2bkia3cCSe4dwWyiia0BrGta0bmtAa0eQGikCjT7RkpxdKKio3sup0WHWVqbu3ueaUHQ1/b1VubYIv9Tz/AKVv8EwhlJTx08ReWRZspeQXHM4uNyABvceCupKNiMbWxCtUldewfTowp6xQUkElDOoUkkkQHz2AnBBJewmQHgpwKYEbogsSBycHKK6cCiNJQU9pUIKeCiNZMEQog5ODkQWJE6KEucGtBLnEBoG8k7go1o8MLKGmdiMwDnuuyhhO98hBGfy3+gPgouLxSw9PNu3olzf58Dth6Dqztw4vyJcShdGyPB6QjtVZZ1dMN0UVrlpPK1/T7a3WEYXHSwRwRCzIxYc3Hi8+JOq4exOz74GPqam7qysPWTud7TGk3EfhzI8hwWnXm+OxDqSy3vrdv1nz6LZeRrKNNRV7W5LkgooJKtOxielDApZooamBrnS0bnFwYCX9W6xztA1Ja5oPqTwWXjqMSxt8MEoywRODppWRmOMG1jI4nRz7E2aOJ3DUr19OBVlR7QdKmoZU2r5W+FyLUw6lK99HuuZldsdj31kdHDA6OKOlfrnzaRhjWta0Aa6DwXdxbDWVMMsEmYRzDK/IQHWzA6Eg8ldKaobxE2oq/hvb2u52VON2+ZyKfZSjYynj6lsjaTN2frSZCwufncddCb63twXXugiEyc5T1k7/ALjlFR2QkEigQmDgpLlY5tPS0QZ2mTIZA4saGPe5wFrnug23jeuq3W1tx3HwT3CUYqTWj28wKSbsghELyzFekqvM80FNDGOrkkjBbFJPIQ15be17cOSl2V6QKwVjKXELkTObGM8TYZIpHewSAB3SSBqOIPnYPsquoOem17X1Iv8AFQcrHp6SV0lVkkSSCKQQpLOYjt/Q08r4ZJXdZEcrw1jnAOte1xxF7HxSUpYOvJXUH7mcnUguKPHcyIKiunBy9WuZMkujdNBSREPunAqK6IciKxNdPaVCCpGooa0PzIZk0hBEFju7L4V2mazzlhiaZZ3k2AjbvF+F/wCZ4Lv4LTnE63tr25aGiPV0EJFmucLfSW9Af0RwK5OCNJwzFOr/ABhjZe2/q9S75ZlqtgcYgmooo4iA+nY1kse5wP1/EE3N+ZWL7Xr1HOcl+n0V5XSbfV7X5GgwNKKjFc9etn9DTIpqKyRbjkkEUABRBTVHU1LY2Pkd7MTHSO+y1pcfkErX0AywToufjGNwUkfW1D+rYXBgOVzyXEEgANBO5p+C8x6N8ckdiZ6573GsilHfcT3gesFr8O44LQ9MP9RhHOpH7mVWb7P7vFRoTe/L88iIsRmpOceBsp64NgfOBma2F0wHsktEZeB4aLMU+2sk2E1VeyNkMkJe2NhJlGnV2JuBf2z8F2MVe1mHS5iG/wBCe0ZiG3PZyABfisJgwts1WeMj/wB5CP4JYahCUMzX64r2Niq1JJ2XqtlOnqMer2h8b5+qffK9joqWM2JBsRlJ1BHHctvsHs7U0cc/anNfJPI14IkdKQA23ecRvufFZPZ/pLho6KCnFPLLJE14cczI47mRztDqTo4cFudkNozXUpqHsbF9K9mVri4BrQ3Uk8dSpXaDrxhKPdqML20S1104+XI5YfI5J5m5WPOekuR1RiEzWDM2hpmZ/AZmuefjM0ei9H2KxHr8PpJCbuEYjf8AbjPVn9m/qsNssYak4zVVEkUbawSQxulexgtJnfpmI3Wi+C6fQ9iOaCopydYZWytH5MjbH9Zh/ST8bTvhe7t/by/Fa/EbQl/Vzetf4Mi6Nj/xHFvtu/zMii6X4gyShnbo8da3MN9mOje34FzvipOjb/mOLfbd/mZEOlj6WbDqZur3uf3f7x8cbfmHfBOWnaS6a/8AgT/4z6/U9IvfXnqkkUrrNliJZvbnaoUNMchHaJrtgH1frSnwH328V28Qr46eKSaV2WOJpc8+HIcyTYAcyvNsApziVXLitaMtJSn6OM6tJbqyIcw24J5ucOZVhgsOpt1ai9GPD1nwXtOFadllW7+HmRYZ0U1E8LJpZ2xPmHWOje1znjMSQXHmRYnzSXTrNqKh8j3tlfG1x7sbTo0bgPPn4pLXLs7tOSv3kVfhbby24FM8XhVplb/Op5zdOBTEQtCVxKCngqAFOBRuIkJSBTLohK4iQFPaVECngoiZOES1RtKkARuCx0sAxt9JKJG6tPdkYdzm8vPxXRxfCTEW4thJIYCXVFO0ax/W7vFnNvDeNN3ADV1cCxmSlkzM1adJIz7Lh/PxVTjcG6j72l4uKe0lyf0ZOw+IUfQntwfI3myu1cVfFmbZkrAOuhvq0/WHNp5+i7wXl+M4IYyMVwkloaS6enaNYzvcQ3i3m31Gm7Y7JbWxV8VxZkzAOuhvu/Lbzb924+OJxeEUU6lPw8U94vky/pVr+jLfg+Z30UElWEgKzXSLiHU4bPrYzZYB+ee9+oHrSLzrpYnfI+jo4mue95fL1bRmc4nuMFuP/UUzAU+8xEE9k7+7U4YmWWm3+anLxKi/B8mBVFrWijM3DvCXrJL/AJs7h6LQ9MZ/olOP+5Pyhf8AzWN2hwvFnQdfXdaYoiABI+PuF5DdI2nu8BuC7m32IdowrCpb3dLq77bYcr/1rq97u9ahPMpO8k2tebRW3tGcbW0W/uKFV0Z1gglqaieL6GJ8uXNJNIQ1hdluQAN1t5V/DhbZmpP1pXf5iIfwW82q0w6t8KWf905YjDad8mzUjI2Oke+V2VjGl7nf0tm4DU7io1PFzxFOMqltKkfI6ypRpyaj6rOzsLstROoaad9NDJNIwue+RvWEnO4DR1wNANwXY2rqm0uHVTmBseWFzGNaA0B8n0bbAbtXX9F5zQ7O45JEyFvaIYWDKxj5hTtDb3tlBDjv4hd+g6OansUtLNURsdPUxzyPYHzHKyMgN1y3OYg+i516VNVe8qVk1mvbfS/28h1OUsmWMLab7HB2c6MJKuCKpdOyGOUEsaI3SSZQ4gHeAL2vvO9Xdj6Y4fjj6MuLmyNdE15GXNdjZo3W9Leq9Lw6ibBBDA3VsMbI2ndcNaBf1tdQyYJTOnFS6GN1Q3Llmc2725fZtfcRz3rlPtSVTvI1NYtNJWWnIfHCqOVx3W547Q7Q1VJWVvZGtdJPNI130bpXACZ5GVo468QVqtj9mqyorBiOI5wY9YWSgNe54FmnJ7jG3JAsNbeK9Ejja3RoDQdSGgNBPPROTa3aedNQgk2rN7uwYYWzWaV0uAQUbJqyPSBtV2aIU0JPaaoZRl9qOMmxcPyjuHqeCraNGVaahHdkmclBZmcTaqukxWtjw2lP0ET7zyjVpc3Rzzza29hzJ8QreO1cbGR0NN3aemGU29+QbyTx1J14kk8kaKgGFUeQW7dWAOncN8TODAfDUedzwC4i3nZGCjNqrb0IeH/J8ZfRGfx+IcbwXie/kuQgEkQElqijMaiCm3RUEnDk6yaE8BIAgEQjZGyIghPaE0J7QiIe0KVoUbQpWpAuiQBSBMapWBOUbjHKx0MFxiSmkD2ag6PYdzhy8/FWMbwItIxXCSWlpzz07B3mHe5zW8t927rajTQcuy6GD4tJTSB7DcbnsO5w5f8AtV2N7P7z+rR8fFcJLk/oyXhsZl9Cp4fl0NhsjthFXx8GTsH0sN/12c2/d8zoV5njuAG4xTCiWPYc89Oz2mu3uc1vxu3cRqOIWo2P2yjr47GzKhgvJFwcPrs8PDgsLi8HlTqU1pxT3i/PyNJRrX9GW/B8zSrItwCokxo1srMtPBHkgcXsJcRHlBDQbgZnyHWy1oKSg0qsqWbLxTXvO04Kdr8Hcp41hTaqnlp3ktbM0NzAAlpDg4OAPiAuZFsFS9mgppTLPHTPkfHmfkN3m7gcltL/AHrQBOQjXqQjljKyvf22sCVOMndoL2AgggEHQtIBBHIhIAAWAAHADQJJLgOAkkgiEcgkkkIKSCRcACTYAaknQAcyUhFHHMZjpIHzy7mCzW3sXvPssHiT8Bc8FgtlKJ0kkuN1/e7x7Kzg+TcC0cGttlb5E+6mVdQ/G8REMZIoKW5fJuGW9nSfadazeQF+av49ibZXNiiAbT04yQsGgsBbN8tPDzK1PZvZ8pPueLV5v1Y8usvzYqcXiVBZ+W3m+fRHPrat00jpHm7nm55DkB4AaeihsjZGy30IRhFRirJbGYlJyd3uIBJGySeNMOnIAJwCgE0LVI1NaFI1qIhwRDUWtUgYiAYGp4aiGpzWp6Q1sACkakGKXq05IY5BaFO1QjRMdOnLQ5vUtohUe0p/bE66FlZ2sJxd9PIHsOm5zTucORUmPbP57YphRLJWHPPTs0cHby9gHHfdvHeOIWfdXclZwjaKWmlEjDp77D7Lm8iqjH4PvH3tLx/CS5P78CxwmIcFkqeH5eaN5sbtnHXMyusypYPpI9weB77PDmOHktOF5jjWBtqAMUwolkzDnqKdmjw/eXtA97fce9vGtwdNsXtqytZ1clmVLB3mbhIB77f4jh5bsNi8IknUpLReKPGL+xo6VbaMvY+ZqgjdNujdVRJCEigEHFAAbpJoRRCFJJJAQlg+kXaN7i3DKW7p6gtbNk3hrvZi8Cd55DzK0O120raGmMpsZX3ZTxn3n23n8kbz6DisnslhppYn4pVd+rq83Zmv1cA7UynxN7/ZsPeVv2fh3dVWr62ivWf2RDxFRJZb25vkv3LjqVmHUjaGIgzSAPrJR7ziPZHhbTy+0VyLKSWQucXOJLnElxO8k7ymgL0TA4VYanlbvJ6yfN/bl5GUxNfvp34LZcgWRsjZGynEYACSdZJIRhApGqMJwUEmkzVK0KAFPDk4BOiCoQ9OzIgJM6kjkVeye0J1xrRYdKAUu1Ks5MRzAyosPnULpSmpIXHpJCzFC6NkbJBG3RCICICQrl/BcZkpZRJGfB7T7L28iFocXwZtVG7EsMuyoa5r54GEh4eLkvYB72/7VtNbg5BdDBsYmpZA+In8tmuV45EKsxuC7x97S0mvdJcmS8PicnoT8Py80bvYvbhlY0RS2ZVNGrdwlA3ub48x8PDV3XmmO4A2tb+EcOvHVMIfPTtNnF41ztt7/wC157+3sRtwKsCCosyqbproJrcQODuY+HJYrF4NWdSkrW8UeMX9i/o1toze+z5/ubG6SbdG6qSYB8oaLuIA5lOab/7B+5cfHZn2yNB7wNiAbX/id+ivYcxzY2h+h1NuQJ0HwUidJRpqV9WNVy2oqqrZFG+WRwZHG0ue47g0bypF5vtjismI1bMLpDdjX3qJBq0ub7RNvcZ83eiOFw/fzs9EtW+SOdWp3cb8eBXw5hxetkrqnuUFH7LHezlGrY/En2neYHEKxi+NGolL9zB3YmfVZw9eJS2gr44I2YdS6Q0+kruMkvG5G/XU+PkFw45lu+zMKtK8lbS0FyXPrL5Gcxtd/wBtP/s+b+yOi16laqLJVbier1MrGmTAI2RaE4BdUcmABJPAQSEYIMThGrrIApOpCg3JtjnhhTwxXxTBOFMEUxNWKbYlOyBWBApRGnJNjHJIrdlSMVlaJUT3Aan4JyQxtlSVtlAVJI4kpuQoj0NukpBEU9sB5ICIU4NVptIVMymCILlNkJKmZSkq3kACjLzySGtj46EcbKYUzVA15U0bb709HNl3Da51O8PjOo3jg4cj4K3j+zra1prqDuVbO9PA02L3DXM38vx97z38kuA0UlDiskDw+M6jeODhyI4hVmNwXe/1aWk17n5Py+ROwuK7v0J6xfw80aLYnboVNqapOSqb3WuPd623Ajg/w4+a2d15zj2z8eIsNbRfR1jLGaEGxkI4j8rkeO46q7sRt31xFJVnJUtORj3d3rCNMjr7n/f578Vi8GnepTVmvFHjH9vzppKNfaM3e+z5/ubq6SbdUsdxmOkpnzybmmzGcXyEd1g8/kASqqMHNqMd2TJNRV2cPpA2r7JCIIT/AEqoFmZdXRsOhf8AaO4eNzwXFoqUYTR20/CFa28h3mGPg2/MfN1/qhV8Fh78+N4h3g1x7JH9eTc0tB4C1m+RPurPsxaSqlmnlN3veDbg1trBo5AAWWr7PwUZSVH9K1k/WfLouJSYvEOMXPi9vJc+rJhHxUjWpoenCRbCxnrk8bVaiCpNnCsRVLUrBudBpUgUEdQ0qw0rqmc2ggJJwCSI0yLSE8OTGxJ4hKhImseHJwJTWxFShPQyTTFdEO80k9rU67YyyQ26jfHdWOrCXVotMCaKopbqVtIFYDU4BJRE5ETaYJ4iCfZEBOsht2Nsl1aeAnAIgITEk2JT2RAQsErOhS6g8FaypwCVhFHspRMNleARyBKwrlShqpYZBJGbEfAjiCOIXR2g2ejxKM1VKBHWsAMsV7CW3j9bk70PNRCMKxSVDo3B7DYj+W5VmOwedd9B2nFb81yfl8ifhMRlapSV4t+7zRFsz0kNYwwYhnZJD3RLlcXG2ha9u/N4/FXHn8NMa4gx0cNSXF7iA7q2MF+OjnXPkOOmrqymw+rcJKmnPW2GZ8bnNzW5kOF/X4q5HWRsjFNTxNip2hxyDe51ibk+YvxvbVZRqCk504OMn0suho40aj9GbTj8X1Mdtjib6mpbBGBHT0wMcEV8o0b7ZHlYAcB6rjYEwkS24Ft/mujiDh21xOgLxe2uhaAoNlwb1AH5H3uWj7OSioxW1il7Qjq35jnSFRlxV6SkN9Uw0qurlSkVmkqeO6eKY8FPHTFNbHWHwMK6MIsq0VOVbZTHiUkJjutKSkEHiUk/UZoZ1oTgkkuUDpU3EmNSSRkCGxMAnBJJORzY4JySSIAopJIiCiEkkgjkQEUkhBCKSSIgpySSQghFFJIAk5v8/uSSXKt/bl0fyOtD+5HqvmKFWod/5rv2SgksZI3SMliX9aP24/2Wp2yf42o8m/tFJJXuB8S6Gc7Q2fX6nXnGqACSStXuVRYiaOQU0bRySST0MkStCkQST0c2OCSSSI0//9k="/>
          <p:cNvSpPr>
            <a:spLocks noChangeAspect="1" noChangeArrowheads="1"/>
          </p:cNvSpPr>
          <p:nvPr/>
        </p:nvSpPr>
        <p:spPr bwMode="auto">
          <a:xfrm>
            <a:off x="120650" y="-893763"/>
            <a:ext cx="2085975" cy="1562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838200" y="5257800"/>
            <a:ext cx="6096000" cy="3048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Over Time</a:t>
            </a:r>
            <a:endParaRPr lang="en-US" sz="1100" b="1" dirty="0"/>
          </a:p>
        </p:txBody>
      </p:sp>
      <p:pic>
        <p:nvPicPr>
          <p:cNvPr id="5126" name="Picture 6" descr="http://www.real-estate-marketing-link.info/image-files/continuous_improvement_ic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4320419" cy="3581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594" y="762000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Quality does not exist without U </a:t>
            </a:r>
            <a:endParaRPr lang="en-US" dirty="0"/>
          </a:p>
        </p:txBody>
      </p:sp>
      <p:pic>
        <p:nvPicPr>
          <p:cNvPr id="3078" name="Picture 6" descr="http://i16.ebayimg.com/01/i/000/fa/5a/a409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4470400" cy="3352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51932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Quality is for everyone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 descr="data:image/jpg;base64,/9j/4AAQSkZJRgABAQAAAQABAAD/2wCEAAkGBhQSEBUUEhQWFRUVFxUVFBQUFBcVFhUUFRQVFBQUFRUXGyYeFxkjGhQVHy8gIycpLCwsFR8xNTAqNSYrLCkBCQoKBQUFDQUFDSkYEhgpKSkpKSkpKSkpKSkpKSkpKSkpKSkpKSkpKSkpKSkpKSkpKSkpKSkpKSkpKSkpKSkpKf/AABEIAOIA3wMBIgACEQEDEQH/xAAbAAABBQEBAAAAAAAAAAAAAAADAQIEBQYAB//EAEMQAAEDAQUEBgYIBAYDAQAAAAEAAhEDBBIhMUEFBlFhEyJxgZHRFDJyobHBByNCUmKSsvBTguHxFTNjk6LCF0NUFv/EABQBAQAAAAAAAAAAAAAAAAAAAAD/xAAUEQEAAAAAAAAAAAAAAAAAAAAA/9oADAMBAAIRAxEAPwDWWR5bSAHrVDHiesVoNm2NofIGk8geSqbLQ67fwtGHulX1i9YIJsp47krmLg1BFtYxZgPXHwKlQOA8Ao9rGNP2vkUcoFuDgF1wcB4BI1EQRrJSaAcB6x05o5ot+6PBVO23RY65GYDsjGufdmqLcvew1L1KqZuiWvOkZtcT3FBsPRx90eCGG03QW3TBIw4xiFn98NullAdCcHktc8HFojLtPyUrdCzllkpyILi5/ODlPcEF0aTeA8F10DREhDqZIK91EXhwJMg5YzojFNqtxnhC5zsEDa4nBUW8ribK8cbmXJwKvKhxPcqva9mvU3tjmO7Efvmg82vniml/MotrpwVGlAQv5lNL+ZTCV0oFJ5ppqHikTEE7Y/r/AL4LdWYxSZ2H4rDbHHW8Ve7S20+i1gu0rsZuqhjscTge1BcOqIbnqks+1bQ9t5tGm5vFtcEGOaMbbX/+cf7zUGpsWNV/YArSzAgjtVJsurL3HiT4AmFfUswgnhKXJLqSEEe1Zs9r5FSGhArt6zO35KUGoOASrk17wBJwAxJ4DUoIFqtraVJz35ScDBka4HOBJheY2m0i+99FjYc49UYQC4xgIVlv3aatRjOr9SXXmPDhN7HCOxY6y2p9J2hHAnjnHLBBrd0rPUq2hjHQ6mDffr6uMH3DvXpzxiFk/o92OxtLp2vLjVEXfuQZLeZlax2YQLeTHiU+6m1HAAoIVd+Du5Meer4fFJUxPdPfomXup3j4oHPOJ7EGuNeSMfWQ6jcO+EHnu1rHDnRoTx0gBU9SnC1W1mdd4/EdfZVV/hxqOusF5xyE5xeJjuBQU8JsKbSsJc8CDnjAOA1nx1UV1OMEAymlPcxNIQTtiDEp2+hwpRnA8S1vmu2E31ku/RANPsH6GIJ26tsmzNbwveJcSriVl90R1CtKSgnbHJInmtFZn4ju+KxVj3hZTHqkwZnIKdQ3vaSMABOZd8gEG7krpVJS2kwiWvwOWYMdhTxbh973oLKr6ze35KSqX0oH7XvTvSfxe9BcLLb8bwdC1tJvrVJLp0YDHvOHcrIWz8S823t2i59sq/auhrGg45NB+LiUBtt7xirRuuBIDpbIw4YRyWWquByyUi0OccD7ggUrC59To6LS9xxAaNNcEHqP0YPPorxoHyO9on4LXPzHevOPo02rd6Wi43XTeAPESHD98Fvm2oHMoJYUa1s96cLW3ioVbbVEOulwnsKBWHNCqWulSp3qpMCSYBMBs8ESzWyljNVkyTEgQMIme0Ku2rbLC5pbVqsInIPnHHhigqNob9UL0Uy8cD0ZIWiD7zJkYwcMjIBwWbo7v7Pcb3TC44SJqQ3OMDhBzwKu6+27JTaGtr08AAIcDEYDJBR7RbL3e0eH4VabsbHvOFUki6SAOJgg4/zKFaW3nEjEEkgwCCDBBBWo2DTig3DMuP8AyPkgym17B6O2oMzUdBMkC7DXgAcZcsrVpTitzv4zCnGpdPuxWVo2YuENBJmIAnQIKh9m/c8kN9n7Ndea2Nl3QqvEu6vCYnvCibV3aqUhOLhjJGnbwQU2x6cT2qNv2frWjg0foYrPZ1OJ7VW79Mms2Pug/wDED5IDbpsilPElXyqN2GRZ2z+8VbuKDHdMeKl2Syl5TobxZ7/JEp1AMntHYT5IJDdifiRBsT8SGy1f6g/MfJPNq/1R+c+SB/8Agh+8n0tgyfWQ2W0/xR/uf0RWW/8A1BPKr/RBMtW7dO6DTe+Zh16CO6AFkq7LtZwGMPInsELR/wCJ3WmH6E/5meqy7K0iTxJPMn+qAuZdxWs2Jue2m2XvdedElsajnoFltnUrz2kmBeBM/dBBK9AO8VL79M+CDObV3cfRd01M3oPWAGJacJVrR2HVe0PY8lpyILsOIPAjJWrN6qX36fuUantCi+sX9K1o1aHQwnjdyJQQ/wDCKox6Q/mKWybvvqnCoy9wLnB3wxV+NqUdalP3Lm2mzkzfpTxwlAX/APLi4Aw9E/7Tmy69hBmeaqrX9H94Ga2LjeN5mE+KuzthmXTU/wAwQHWqgTjUpn+eEGRtn0b1CRFobdGJzbjOEDHRFG47Wx9cDyjxxhaV3o33qf8Auf1Q79nGtL86Cns2wal8NY5pAiBfxu8SOC3NjplrAHRImYyzWcptswcHgsDhiCH4qa/b4/iM8WoK7fo/5Q5PPvb5KNunUa1r3HOYBjSMcfBStoV6Vcg1KjCRl1gPghWc06QIY9mOOLgcUEy07XdeinePMNkGcM+Sftmu7oHTMwqXaG0nXgWvGE+o4a56quq7QqGQXv73Nj4oFszRnqc+ak7ybMbV6InA3Bj3R8lVvruGU+DfNSKFvfUgVDi0QMAMO5AlkswYwNGiIUpckKDK+iHiU4WV3Eq/9HThZkFALK7iUosruJWhFlXGycp74QUAsbuJ8Ap+zt3a1Z0NkDMuIEYCeGfJW1h2cXva27mQD1tFu2NZQY6YGbuH9yg88qblV2Nc5926ByJdOggeKyT6JdU6Km3HMdus8BGPcvQaO9wtNsNFp6oZVjhLWk/BYKx2toqTPWDj1jk4yQWz2IJTKdwhszoeUoNdzuJ8B5JSIrGDIF13zWw3msTXkVmMF1wEuYQJcRMFpyPPVBiZdxPgPJSLMXD+w8lPNk/C7xZ5o1Gze14s80EO8+Mz4DyShz+fgPJXtOx4J3oKCgvO4+4eS6879geSvvQBwSegoM+4uLhyB0HFvJc5zufgPJXb7GL49l3xYimwoM7LufgPJNl3PwHktEbEE30EIM46o79/2SCqePuCuvQpEhs56gJnoUCXNAxAEGTB1yQVN537A8khJ4nwHkr70MJDYhwQUN937CnbDqG86ePyCmehBLYrPBefxf8AVqCxJTSlCagc2OI8QnteOI8Ug/eATv3kEDgRxHiE8Nac7p7YQwf3CcCOSC82Hsxt4PYWXhpdGWolYzfLfJ1V9xvVu3gY7IIPeri2299Oi403Fp5ZLzK1PLnEnMnHtQXO6dmeaxqNMBocOZvtLYHik2fYKoBLbnWJweJILTHmr7YFgNOzskQ5xvnvPV90IFkF5mWrp/OZQUVpoPZWAMSethlETloFpbJU6Wk0wOBw4EkYd5CqH0XOfWqXYuw2D9kZD3NV1sKyxTMwROHKNECPs7eA8E+z2cE5DwT67Mcgn2SjxCCxpUsE+4hikOCUUR/ZA+4kDUno4/ZXdCEAXN+sHsv+LEW6olWyzXGJi44x3sBUy4OAQIWJtxPNIcAmOojggg1LORlhqhsok54qY+g3h70I0G6fFB1xIWpPRwdD4pps7eB8SgVwQrM31/a/6tTjZ28/EplmbF4D73/VqA8pEiVAVoTw1NCI1Ax5xAGGefuQG0nAy6rAmY6MRHCZlSqlOUlOhigj2623qVQNAMiGggjTEyvOK75PJestaIWHtWyHekVA1nUJgAT2gcYnM6oLjYu1RUs7JcA5gukEgEx6pHKI8FHFtptLgXgddxHOXkqvs2xXht5wgY5AY444Ir7eWiCRIxGhPLh70GioUmh1Vpg3i10HgWj5g+KLReAIGC88tu1HOfLXuGU4xlkI5K82PvAKgDX4PwE/eJJA90INPSpBxRejOPR3ZBjrTy0GYUChWIOamsM5ZoCAEA33M5XWmZ4YlFZUwHyK5lCc8UYUQgaAuITiEqCK5v1w9h362Irghub9aPYd+tiO4IBwmuCIGppCCvF5zQWgHP1iR8AV10hsvIzgBknXMkwiVKBGWCYylxQPnuTSEW4mOagC4IFDN3tH4NUp7VGoDF3tH4BARJCeU0oDNRQhNRWoHgSi0acmBqYQgVK2fRvPaBqf6oLF+xxTaTUeJI6oHFZ2oxgdEGdSRieczgVL3v2o4VQGuwZhAxxCohVBbedMnPM5/iyQB2rtgMY5gLhwDgHA8israLbekDDOIwAnSCrPbJbE6HgQfGMFnXOxQPqUzm5pE4YjXkUyk4giNE+8eJjQTh4Jh5INlszazagDZh0eMZq4s9WF5vQrFpDgYIxBW32XbhVphwz+0OB8ig1FnqyEeFVWGtorduIQDIXFqKWrnNQQy360ewf1sRiEw/5v8h/WxFuoBFIilqbdQBc1N6MIjmppCATghFHcEFwQDJUag3F/tH4BS7ijWcYu9p3yQEKYUQtTSEDmIrFHYUZpQFbipNhqFrwW5yowR6LusO5BA3nsZD3A6xMaAiSZ0n4Kjs9gJmQ2MOemEwYbnritJvFULqoDhBwz1gwO3A5KpfZHOziMwDx58UGet9iOMXcNAHDXnkqO00Cx0HNaG3OayoCXOaBiLomTOOBz7VQbQfLiZJxwJEEhAJpOg8E0Y9yLZHgHHxmIRLRZoOExl4icSO3NBFVtu1bLlaCYa/A9v2fLvVbUpxOUckxvFB6VRdBV7ZXyAslsS3dLRaZ6wEO5EGPetFs+vigtAuIXDFPDUEMs+t/kP62IwYm3frf5D+tqNCARCbdRoTS1BHc1Mc1SHNTHMQRSE26jOYhkIGFqhWcYv9p3xVg4KFZRi/2nfFA5zU0tRYXFqCKCigqO1yKwoJDXI9nd1hOGIUVhR6TkEjbNG/agCBdDJnLkOzNVtpeGkgNkNkjjJERPDPxVxXq/UycS4OHMkka6ZLIDaJDyIk8BlhMSdNT4IKveBpc5l44gFxaBAEnAKoqtDhHDIqx2nXc433Zux7hg0eCibOspqVI+yMXH4BBW0nEGY/fNGkjEYEaHKfJLtOkGVnjQOPhmElSkIDtORnv96ALjJy7U9rXOAABugwO06duCQAcQO2dVOZTHRRekkyGtGPf5oB2DaL6BluAdmNCJ5arQ2De6n1b8tP2oEjtWYrgkSBh3fBOpWW80XMM89eQhB6ns7azHtBa4EcQVZMrgrx/Y1ufSqdU54RxIylbnZu3mudd9V2oOHhxQaQ/5v8h/U1SYwVbZbTNT+T/sFZhA26mlqPdTS1BHcEwhFcEwhAFzUJzFJIQnNQAIUKyDF3tO/UVYOaoNjbi72nfqKAhCRPc1DcEFc1EYUMORGlAdhR2qPTKPSxIQTTRmkZ0bJ75wWJbZzUqljMBiXngB+471t9quuWUkYX4JPAAQ33BZB9cUKECDWqmTxAMhvfEnvQV22KQdWDKeOnfqriw7PDGQBwk8cQm7L2dBk4udmeHIK+ZZYYT2fEIMRvzYLlVj9HN97T5EKh6XqwO/yXoG/wDY79mDwMabwe50tPyXnQKB3IozDBBOOOM8OCBkiUo+1lwGvKdAgmVbSSNDey4AToOQ1SWWo4B10gTOMZNGcdqdZ6DnmYEGGgdv2UV7w0XGiI6pIwkzBzzQVQZBxnHUZ4Z4KYxtSo/qAk8zGXDnCE6yku6uJz4nsVpQoFjC8h1+JBwicu1Bd7J2sWNBqnKG8wDiJha6xbTBAxGOXE6/BeR07S6/iZJwg5K4sD6oqNdfPVwE5Qc40QersqgpS1UNitjwOv4jI8+StqFqBGaAhamlqIU0hAFwQ3IzwhuagC4KBYx63tO/WVYuUCxj1vad+tyAhCGQjkIbigw43rb9w+IRG73MH2HeLVmCF0lBqm74s+47xarrZW1Oma0taRfqCnJj1cC92HIx4rzyeK226NUiw1i2C9rw1o5Puz4gFBe71Wy9cx+rImBqGl0z3NCwI2uDXNWpJEktA45DPgFe26uSXNJLi2mGgDLrS75LGVmkGMo0Qa+y740h9h/dd81Kfv5RLbt2ppnHEc1g10IPQrdvlZKtJ9Nxfde0gm4cJyPcV584AGJkceI4ppTgJCB/RyME28jWV+hjvATq9A6CeMT7kEjZlquuGAnQ44TgTAU/oYJ1E5nUnIAaqhoO6w848VohZg0C8etwGGhHuzQFs9C65oMNB1GmQkDXHADkUOrDA7EEY5Zkf3+CkCl9U6D1oknOIAwHj7lW7PYaryHG61oJeftARECczl8UETY9gNWrdAJjUCYGpPAL0DZe6hqNg1LjGxAiTz8eKhbJ2pRpio2gwNYxoDicS8xiXuOeGKLuzZqlW9WqG5S0F4gASTJnDJBd2nZNKC0VoMBsTgYyvcf6KmrW59md9cCGZhwxwGGnJTDY6FQOuPkTnMkayChbybPLKTXseC4A/Vu618RnBQLQ38s0Y1D+RyKd+LJ/F/4uXltse1zi5jQ0HNoyDtdSoqD1o762T+KPylMdvlZf4w8CvKQulB6md7LN/Fb71Hsm8tmAJNVokuOv3ifmvNbyQlB6g7emzfxm+9MO89m/it8V5kHJZQek0/o9pH70cSfgjf8Ajalxf4rZU6EQAAApAYNUGHH0ZUvvP8VIsu6QoUqzaZdDrpJdGJZOUY6rW3L2BAu+8pLc5rKZ0ERHcg88seyPrHukmLrSORbn2gys7arAzp3Xw67nLIJnjBzW8s+yHOe98hjM5BxEE5jsJ8VDbudTqOwrCDiTkcdEFPsPdOy2pzmsq1A5ubXBoOOsRkr0fRLS/i1P+PkrPZe4NKnU6TpSTyMfDsWqoWYNEXie0oMCfojp6Vang3yQmfROwz9bUHCQzyXotWnIj5oFVuEBB5dtz6MKlNt6zv6UjEsMB3a2MD2LM2a1ljrtRt0jAhwIM9hXq+0aLxkSO9ZPbFg6QG82+eJGPigzz6bGODw2SrPaFIPLSAMgZJP2tfcqyts17RgXADLVTrHWe5jqZAGDQ13YTme8oLGxWe6OscPdE3jjz58Vn7a0trPuDAsLiPwgg/JWdp2hcZda+TGOE4aERqqWu4udIa7QE44jnyQTdnMlrqbc6rmt/OQPgVut5t2btjYyk5zuighk9V/3pAzPBYNtZ1NzHtY6GOa4OIOk+YXs+zbQ2pRY8QZEg80Hn2zNiPo0JLIc/EAzgIBiPErP7ftT22lpvYgCG53hMO7MgvQd6drU2ENBlwm9ynJeebXtIjpBnl8kFDbGgVHXRDSZE8O/vWq2buCytTa/0pgvNDrpYcJ0PW0WYrfWVWjKQ0K/sewLQ54bRBGGGMe7ggs2/RZJwtDD2N/qiO+imAJr+FMn4FGobvbRZm2TxDxiFbm1W9gAFJx0OPwQUbvokdpXH5D5pg+iZ5yrN/IfNXQtVvd1RRw1JgE8gQrLYVntrXjpLrac4g9Z0cJQZCp9FFQGDWaJyJa7H3rj9FFYf+1n5SPmvWoBCY12N0zPZggAhwXZgXe3PuhQm17/AKzSBpMY+ByUptQBBKptA0QbbYekycRx1BkZEd6RtdJVtcaEzwQVzdiVGVL7agJIukFuBbzAzPmmU9z2ucXPqOJPDCOQ5K0pkDGMTxJ+EotKvKANDYFNmV4/zFSxYmjQ4cyuFZCNeTEGOOnxQGpWRoxiD2lFLAhiqmOtCB1WxtdmFEfsOkTizL98Uc2iAm0KwzE95PwKAY2BQ/hgox2PRiOjbHshFFVL0iCvfu1Z/wCC3uw+CkM2PRGVNo7gi1KokAz3T8k81EALTsym9ha5jYOkBUNjtIoUX0R1HsLiwYYi8Th71o+kULaWyGVhDhiMnDBwPIjJB5ftvbLhe6oLn5udmMcgO4KjcHVQ1pzJnDXhIXo1fcClVcS57yZ1J0yUzZ24tCk68ZcRxKDH7P8Ao4rVQHh4aYEYLU7uboVaFdtR9Zxugi60Q0z95a6mABA0TazwMSSI4f2QHSoQrgpOlQdVZjegkjgdE9pQ3VFGZXDTdvE8JHzhBNLkOqy9qe4wmGomOrIKpiIw4rlyB8pJ6wXLkBXlJSOK5cgkMOK5mvaUi5A4nBRQVy5A956p7E5hwC5cgI0pXFcuQOnEdqWVy5AxpRmFcuQNacT2pWHFcuQc4pDkuXIBzgFxKRcgc1R35jtXLkD5wTAlXIP/2Q=="/>
          <p:cNvSpPr>
            <a:spLocks noChangeAspect="1" noChangeArrowheads="1"/>
          </p:cNvSpPr>
          <p:nvPr/>
        </p:nvSpPr>
        <p:spPr bwMode="auto">
          <a:xfrm>
            <a:off x="120650" y="-1176338"/>
            <a:ext cx="2124075" cy="2152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8" name="Picture 10" descr="http://crossfitdragonfire.com/wp-content/uploads/2011/01/teamwork-baby-dog-300x289.jpg"/>
          <p:cNvPicPr>
            <a:picLocks noChangeAspect="1" noChangeArrowheads="1"/>
          </p:cNvPicPr>
          <p:nvPr/>
        </p:nvPicPr>
        <p:blipFill>
          <a:blip r:embed="rId3" cstate="print"/>
          <a:srcRect b="10269"/>
          <a:stretch>
            <a:fillRect/>
          </a:stretch>
        </p:blipFill>
        <p:spPr bwMode="auto">
          <a:xfrm>
            <a:off x="1676400" y="990600"/>
            <a:ext cx="5201024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068669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customers expect us to deliver products that consistently meet product specifications and regulatory requirements.   </a:t>
            </a:r>
            <a:endParaRPr lang="en-US" dirty="0"/>
          </a:p>
        </p:txBody>
      </p:sp>
      <p:sp>
        <p:nvSpPr>
          <p:cNvPr id="19460" name="AutoShape 4" descr="data:image/jpg;base64,/9j/4AAQSkZJRgABAQAAAQABAAD/2wCEAAkGBhQREBQUEBQSFBUVFhQUFBQVGBAVFBQVFBQVFRUVFBUXHCYeFxkjGRQUHy8gIycpLCwsFR4xNTAqNSYrLCkBCQoKDgwOGg8PGiwiHyQpLCwpKS0pKSwpKSksKSwsKSwpKSkpLCkpKSwsKSwqKSksKSwsLCksLCksLCkpLCkpLP/AABEIANcA6gMBIgACEQEDEQH/xAAbAAAABwEAAAAAAAAAAAAAAAAAAQIDBAUGB//EAEYQAAEDAgMEBwMJBgQGAwAAAAEAAgMEEQUSIQYxQVETFCJhcZGhMoHRByM0QnOxstLhUlNik8HwFzNykhUkQ4PC8WOCov/EABkBAAMBAQEAAAAAAAAAAAAAAAABAgMEBf/EACYRAAICAgIDAAIBBQAAAAAAAAABAhESIQMxE0FRBCJxBTJSkaH/2gAMAwEAAhEDEQA/AL1lZoPAI+uKDgkYlu6QkRxs6SQjfYWAa3vcSB5p47RMvYU1Pk5ESF9vtM1799lwJ62dVEjriHXFTSVguSNBc2F72F9Bfik9bU5DxLvriHXFSdbTge4sc8ey0taTcaF+bKLb9cjvJGQUW/XEOud6oetm+u5L62hTCi7NYh1xUnXO9DraMgxLaer0NkqKt7IVBNiVtLpxlZpvWeX7WLEtpsQI4qAK85rhRzUA8VMwCFstQxj9Qcxy3sXlrS5rAeGYgD3opya2S4liyuuEOtd6pa3H89m9DFE4O3xh7Ta1ixzSTc3trv0QFZ3rTMaiXnXEOud6qYXOfmy65Gl7tQLNaQCdd+8JMU4Oa72ts0kXv2iLdltgdT36aJ5FUW5rUQqAqXrnepeEuEs8Ubjo+RjTbkXAFCkJxJr6rvUaqxloBG9QsSxAPc4tDWC+jW3sANAAoUM196Tn6ROIqR5fu0Cn0zCG2Oih9bDTvUljnPa8t3MbncbgWbcC+u/UjzSg8WGAn/hrXCxO7imKGnLZCDuCcpJL5jnDbNuM1+0bgZW2G/W+vJB0/ejSaa0GA/VzM3W1TuF1AF1XtI4m6eFSAq8j9hgWlXI17bOsVd4WLQRfZs/CFketLV4bL8zF9mz8IVxneglGjI7N17LSQyPDGzxiMPPsse1wfGXcm3FieF7pR2bq82XoJT/EBeMjmJPYy990ofJvX/um/wAyH8ycHye4jly9H2f2eljy+WayxUZVTizW4+mN7PN/5vo3ZScs7ALtcC/opA0NI0Pata3chidM+Gjp+lY5jnSVBs4ZXFuWAC4Ou++/n3ox8m9f+6b/ADIfzJT/AJO8QcbujBPMyxE+rkYyqsWK432PySOfh4Ia+JsbW3zMb0U5MpGeOQi4lubEcQw8rJjCq6QUVUI9e1AXANa4hhbMHuNwbD2deF+F0X+HWIWt0Ytvt0sVr87Zt6T/AIcV/wC6b/Mh/Mh5rdMP1+i8Blf0MzqduaoaY7AAPe2E5s742kG5zdGCQCQDwSdoZCBAZhkncxxlbYNNs3zTntAGV5be4tuDTxUabYqtiN3MDba5ukjFuXazaFNw7JVUh7IYTv1lh183JLJx0mFxu7NNTYm5nRsAZlFAZ8pZGQZGsc5shuLkggeSo8drS9lNI6xe+Jxe6zRmLZ5WAmwAJytAv3KDPstVMJDmWI/iZu8bpn/gU5Ng255BzTb10Sc29E5QT7Rr5JDFBGaeJ87HwA2yDq4OT5105aC6SQOzGxLQ3Syotm6zI2qeA1xZTlzczWvAd00IDrO0uL3VK+mlZdpu2+9t9DbmL6qTQbPzzf5bQfFzB95SlPaYZQ+ojic3ueKk0UL5pGsi9s3LRcNJLRms0n62mg5p07JVN7ZG+58Z/qpbPk/rSLiNvvkhH/ks1JWVlD6iTjTZTSB1a0tnErWwukbknfHkPSZxYFzQclnO1uSLqz2SpLRsOWaQTNm6QtymCPo2vDWSgtJLtx3j2m2vqqf/AA/r365A7hcyxH1Lk3JsVWx9lwY253dNCLnhcZlum7yoluNdof2SrH5pxFcvNNJkaGh5c4OjIAaQcxtc2twUfA5czqgmx/5WoduG/Le45JwfJzX7xE3+ZD+ZNHYGtBt0Qv8AaRfFJ5RSbQ8ofUSNlat3SPa1kri5rR0kLBI+Htt7WQixadGkaaFFg5yYlEwlri2pDS5tsriJbEtA4HgocuyNXG7Voae6SMb9+oKXT7D1j9WMYf8AuRfmUR5LpLYsofUFTu63VsbK8DpHhrnWYO4WAAbc2AHeQrTap5FPTudHPG4vnbafL0mVoiyi4a0lty61xob20soI+Tuu/dN/mQ/mRSbD1xPaYCe+WI93FyptxTtBlC+0TZJKgQw9SY50TogZHMjbJmlN+mEpLTYg7gdAACOaibJVTx1notXmndkADXkkSRnRpBzaXO7go7tkatlxlAB3gSx2PiA7VKg2HrH+xG02/wDki+KmPIm9BcPqDwJ4LKomxtTOI3aHpoRcct581I2ekcWzmEZ6hrWmJtg45c3zro2kHM8C3A6Fx4JobA1tiejZbj85D+ZVz8BnafqXHJ7LjyK0SlrQZw/yRcY9M7oYXVADahxkzAgMe6IZejfI0AWdm6QAkXIHFWOHYm5hw+NuTJNpKCxh6QOqZIyHEi5GXdyWai2ZqZXOs3MRqSXt+8nUqhxDE2QymJ72l7TY5DnAPLM24v4FXjyJ3iwUoPVouqicNe4cA5wHgCQt1g+tPCecUf4AuX0z+k9nX0+9dTwWncKaAW/6UfL9gJQjK9oJyVaZtqbHIX6B4B5O0ProVOC5DiFUQq6n2yngPzcjgOV7t/2nRev4r6OHOuzuCJc3wn5WtwqIwf4o9D/tPxXQKCvZPG2SJ2ZjhcH0II4G6zlBx7KUk+iQVWy4raQNynU2urJVOKVDxmyRkkNJaeb7WaB7yPJc3LbcUmN36Of45jTqiYkk5ATkbwA52596iGqtuUeeAscQSCdxtqL9x4qPLPZdLjijpTy0XUOMPG53iDqD3EFWVBtNkN+iiJ42Fj6aLJ089/P+ifZKsXNfBeJN7LbaBsVVIHi0Rt2hbMCfEWI8irfAKFkUROYG++x0WTlmvZSaatLb8jvCxnww5drTMuTgpaNLRxWLiBe5uP0WhfC6SIBt2lVmAV8ckYa0jOODtCe8c1qo26BZR/CS/uZzpNsraqllbDlhtmtvK51VYJVtnJluRe++911kuVZjtGXsOTfZac8ahce0KXGU+zeKkDI43PeT7rLT9CCLneuW1hlp33v2hqmpPlYlHZLRfcueH5GmpKyYuuzT7W1DGPZf3oYI2NziWut77Ln0+KvqXFz766/+lJpZJwD0AebbyL5W/wCo7guJcbk6X/BZG22mx11Owhh965vPt5O5x7RCVi+0GmWqqIWnk0uleNAbERggb+e8LOU20FFFJnLZ5rfVtFG0nvuXG3uXXx/g8re1/tj7LmixeaR93vNvRa6i2pfEy0Yc88mhzjf3LGVPypU9rR0LQP4n39A23NVNb8pcz25WDI3gAbAcLjKBZdEP6Zu5Sr+A38OhN2iqrnM3omG+shDfHQm4Rx7XUMDbTTxuffXIHv1PG7RZcWrMbkkJL3k33qC6e69Dj4OPi6thhZ1faX5QKeWMx01RJCHe29sTzIW/stJcMoPErDU1NRNOjpXm/wBYlgI52awkeazpenqQ6rZyXw0jGujqeBTU2UZY2A/955Ov8RAC6dhjx0EVh/02fhC4zs+dAuxYT9Hh+zj/AABYTlZokYnFZNCshWT6rUYu7QrFV0mq3izJoeZVLsHySY600kkcjwCyQlt9Oy9oO/xDlw8SrT7HVbmiSxO9v3FE3+o4LZ3qfaKBoPzjSRw1WLxXbzO1zG6F2jiDo1v7LfHis9NWF41381U1GHg6gkHmPgudr4dUFG/2JtVWDmqiorf070iXC5D9c28AnaXCw03Op5nVQ1J9nRlGK0JpXy23A++ylNqXNaczSON949FLjaE5dPxowc2Q3Vt7ZdVLYeajTUDXat7Lu7+vNQ21TmOyy6fsngVm04msWp6L2GpIN27xxWnw3bRws2a7h+0PaHxWLppw5SHFDkpLGRlycRuKzavLaxvfj3K1gxfNHndZotfM45W+NyucUuIOYd5tfgSD58vvXP8AbCeoEvz8j5GutlcXPcDYDSzibHu71zL8BTe5s5HFo6ntRtFRi5dVQ5uTCZHeTdPVYOp2gw8OuetSG+lhFGD7ySd/csI6RNly7Yfh8MPV/wAk4nRz8psEY+Zo2Ei1nSvc4jvsAAfJZ3aDb6oqxle7Kz92zRvHh71ly5IL10RUYKopIeKHnyEpslN5ikkp5DoNz0guQRKGygkRKMpJSGgXT9GdVGUmj3qbKN7s9uC7FhP0eH7OP8AXHNntwXY8J+jw/Zx/gCiQHPsZdoVh692pW1xo6FYXEHalbpmbGQ9afZf/AC3Hm4+gCyQctlgLMsLO8X8zdRyvRpxLZcskThKZanDuWCZ0Y2LBSmvTIKMhXkLAdJ1RXTYKMIzDEMlN1EIeLOFwlFLaUZJhi0VDonQm4OZnq3x+KtKepDhvRyi4VcB0b9PZPDl4dyxlXo27WyzcVXYtRtmjLHa6XHcVKM10xI/tBEZmcoezmtdSmJ5a7hu71GJWu2roc2o371kSumEskc04YsSUlGURVkBFJRlEkMIoIIkAApBSiklSyglJo96jKRR70gN7s9uC7HhP0eH7OP8AAFxzZ7cF2PCfo8P2cf4AoYHOcaOhWDxA6rdY0dCsHiB7RWyIZGjbmIA3kgeei6BSRZWgcrDyCxmz8Gedv8N3H3bvUhbmEarn5pbSOnhjqx5micbuSbW0Rg2WVm4CgEYQsnkDQQRlHZBPIQQF0lyW1LLdErKSsjdIo9Uy6cnbxQhN/VS37QU1oiwPINj7k6PaSKuPLqpbWAsBbrdL3aC/TKnF6cub7lhK+DK89+q6LXC7PArGY5T6E8j6f3ZbccqZjyRtFGURRlEV0nKJKJGUSQwkSNEgYkokZRKQCUij3qOpFHvQBvdntwXY8J+jw/Zx/gC45s9uC7HhP0eH7OP8AUsDm2N7isDiJ1K3uN7isFXi7tFohGg2Noew+Q/WOUeDd/qfRadseiZwug6KFjOTdfE6n1KmNauCbyk2d8I1FISCjajMaX0alMtobGhSt6J4SQU7EONCPKjjA3pZF0rJoZy6omu4FPmLRRHHW3970WVVC5IrgqJGMpHj96nfBRaqLRSht2O1VPdqraCbK5zDu3jx/v7la0lRnj13jQ+IVNiDcrs3eD8U4y9FON7HKt2jgqLEKXMLcwrl3aPdpdRquVn7TfMJpsHFHP5WZSQd4JHkm1Y42wdKS0gh2unPcfu9VXlegnas8ySp0JKIpSJMQlEUaJIYlEjRJAEpNHvUZSaPegDebPbgux4T9Hh+zj/AFx3Z7cF2LCfo8P2cf4AoYHNcb3FZCCiMkwA3DtHut+tlscYboVtdkfksYKdkszntkkGZzbNs0HVrddb2sT3lVJPHRUGlJNmLwmSR12uBdlGbMAdACBd1vEa96sxouo0GzcNJHI6FmZ5Y4HNYlwAJy2taxK45tVWtEjRS3aCxjngm4DntDi1vEAE2sb7lyShidy5FNvFEupxBjN514Abz7lGbLJJu7DfM/AKqwmkJdmcS48Sf6LSOh7IA4rJmij9IT6F7W5mvLrcDa3oihnuL215clc078o7XuVK+ETSODNGX1t9Y8deSd+isRDq4uNo2l3Mjd5p6Koe0gSNIvx0IVgKcRtAalSQiRpFtbaH4o0JQsQ2RNFt7H3fcVXitc19i11mmxNtPFWA1+/0soIarQdPqSOSRVxppsmSUcjof6KXWeygaRXYf/m25j7kWM0+iGHn54dwKTtXibYYy53HRo4uPII96Kels5tVYg+Rzmuc42LrC5AsDusoL3EJL3XN+N7/1TzSHjv4/3yXpRS6PLbd2MtcjKcebbh702VdUSEiKMpJQARRFGUSQwkSMokAEpFHvUdSKPekBvNntwXY8J+jw/Zx/gC47s9uC7FhP0eH7OP8AAFLAzOz2C9arGNcLsac7+WVvA+JsPeuvLJ7C4d0UTpD7cpB8GC+XzNz5LQ9aJNrLPk54w0Ilrlnyg7EdG7p4B2He20fUPA/6T6LqMZujcARY6jiE3U42XCTi7RwajgLRopcQdfRdPrti6aQkhpjPNhsP9p08lidp9nZIDYEGI7nDf4P4j7lxyWPs9CHPF69mbrJXSHKN24kfcFIpuwLABOQUpHD4HwUsUhtc6eO5T0dCkpEbpiRrv+9MT1JAIHtbrDh4qVIy4sz/AHfD4pMdAGp5WPS6GKGGw1NyU+wDLpqNR5I3jKNN/MqPQmzXcsxt/fihuzKbTYxUsJIA35m28wp1VASEcVER2/rfV4i/NT6Okex1pe1u15rPOOzlnzqOolHJC+MHLpfjYX81htuKN4mbK4uLZBpckhrm2D2i+4ahwA4O7l13EsjuA0VHthSMqqMxNb8435yPd7TQez/9m3HiQtvx+7OR8jk9s4s4Ju9k68Jty7gHOmPHVEHXTbSjjOqdsVC0RR2RKgEokoorIASislWQDUgEqRRjVOUeFSSuyxsc48gCfPktngPycP0dUODB+y3tO+AUSkl2A9s83QLseEsPV4tD/lx/hCrNltm6eJt448xH1n9o+7gPcFtI29keAUZ2CCjba+SwA0HuUilq22NyL8UuCka0LOY9NHqG77rkccWpE9Gmpq5kl8pBtvTkswaCTuC45W7VupKhrmO7JNnjuut/Lj8c9Ndrh2gPVPl55Rhf0aejNbT7cG5ZFcWNrqFTPq6hgLWPcN4drZWEmysRAe83G8rX4XVRxxNawCwAGnILzuOp7m6IojYIQYwyZrS4adpo3rP7Q7HvY8vY4ujJuATcsvwsd48Fb45Wu3xiyz1Xj8z25JHHThYLsi1FP38NIcsodENtDY6ub5/0Tj4QfDnuHqq2ee5Rvq3uZkA96hyfw2X5kuqGcQqmgHW9uDfilYdRgxiSSxO4C/s35BMwYYdS7cNSp+HSt6RoduO4JtmE+aXJpluykvCDxGvgVHr6g5WE6HUKY0ZM/LeByWcxXGQ6wHBYxVuiehMtYc2qj4jWZWEg/wDtV76tJqgTFddnGqehRdsxG1VCGSiRtskw6QW3NcTaRvdZ2tuTmqhctpX0JmhMbRdzSXsHHNazmj/UAPe1qxjmruTs0G0bN4QKDd4TGPIWRqZQYXJM60bHOPcPv5JiIYjupNNhUkhsxjnE8ACStzhewDY2h9U+5/dst/8Ap/w81rsKDIxlia1vh/U8VhPmUehWc2pPk8qDrLliH8Ruf9oWkwfYOBpu/NKe/st8hr6rXTNuDfXuTVKTfQWC53zyaJslQ0QyBkYYxg+owBrffbf71a4bQxkgPOvIKgrCW6gqXsxKS+5Oqybb22I3NJAGNs0BSmA2HgmqU6aqUCtuKV9lozGJYw9osHEBY7EMQfcm60G0gsNAsPVzuJsoq0Syjxl73uvvVnhta4RZSSLcFJhY0A5gCq97SXdlaXkqJLumxt7ssZJtuW/wdxyALl1JAQbro2zIcYwXlcvPUFoaLyVgy8FlsTo7uJ3K8rJCNxVPUPLnWO5c8ZNgyiqo7IMrmhlraq6momAXKq6nC9czd3JbZJomqZEjmduOmberWPC2N7QOtgoBuW2tqEcMrjo6+gP6I3Q/ZcvdZjs2629YWsBDiRxOiv6iqdkcN9/QKmqNTqnxpobGBALXJSnXMRHimi8k9ylOaQCuiOtij2QMOgGa5NrLLbY4MIpekjHzctyLbmvHtt7t+Ydzu5aggh25Ctw3pY3xu4i7TyePZ8OXgStoSqVlXuzmvRd481NwrA5Jn2a0+PD3rTYZsb9aa4H7PE+J4BamlpWxgNYA0cgLLSXKktFWUVBsKxlnS3f/AAjQLZ4bTsiZYBrRyH96pm4NmpTYO2NVyTnKXbJbJdTSB7d58FDEvRus0X5qeyrykaAjijdI15uAsLaECMAi53pt9SLgbinWBxBsqqZj89+SpKxFhX0ZLdE7s/QESA30UiFrnRjMpeHDKUrbVDNQx9hZS4zoPAKsY/RT4vZHgPuW/CqRaKSqpxINVk8WwwA6BXgxF3f6fBRZu0dQhLey/GzPMwo2uUluGLRW0tb+/JG0AcP78lf6i8bKCOiN1rMNlswDcoJH8Pr+ieZUkfV9f0UThGaDxsnStcRe6ZbTOIukDET+yfMflRnE3Wtb1H5VmuJIPGxQgBFnJEtPuA3Jl1S4nd6/oi6d3G6fiQeNjwpG5tAmavDr6jS6cZUkG4B8x8EctaXcD5j4JqCQvGyudhdxy4lVUmFEuWkNSeR8x8EwSeXr+ipJIPGyjOFC1rapb8NsFcAd3r+iMnu9f0V1EFxszpw03BspPUO5W+Xu9f0R5e71/RPQeNlMMOO5AYcfJXTRbgjv3f35ItB42QMOw7tdoKdPhAJuE42Ujh6/olmrdy9f0UOmw8bINThwDbJugpbaW3qc6YnePX9Ecc5Bvl9f0RSoPGxykoS06jelHC7uvZPDFncj5j4InYkTwPp8FGI/Gx00Zc2wUY4a4a3TjcRcNwPmPgiOIPvu9R+VChQvGx6lJHtXWggk7LfAfcsy6rcd49f0V1STfNs/0t+4LaCoeDRTCmR9WVmKdDq6mjWys6sh1ZWfV0OrooLKzqyHVlZ9XQ6uigsrOrIdWVn1dDq6KCys6sh1ZWfV0OrooLKzqyHVlZ9XQ6uigsrOrIdWVn1dDq6KCys6sh1ZWfV0OrooLKzqyHVlZ9XQ6uigsrOrIdWVn1dDq6KCys6sh1ZWfV0OrooLKzqyHVlZ9XQ6uigsrOrIxTKz6ujFOnQWVwpUoUqshTpYp1VCsrRSq0p4rMb/AKR9yMUylRx6DwCpITYz0aHRoIJCB0aHRoIIAHRodGgggAdGh0aCCAB0aHRoIIAHRodGgggAdGh0aCCAB0aHRoIIAHRodGgggAdGh0aCCAB0aHRoIIAHRodGgggAdGjEaCCAHGxpYjRoKkIUI0oNQQVAf//Z"/>
          <p:cNvSpPr>
            <a:spLocks noChangeAspect="1" noChangeArrowheads="1"/>
          </p:cNvSpPr>
          <p:nvPr/>
        </p:nvSpPr>
        <p:spPr bwMode="auto">
          <a:xfrm>
            <a:off x="120650" y="-1130300"/>
            <a:ext cx="2228850" cy="2047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www.cincinnatichevroletdealerships.com/wp-content/uploads/2011/06/customer-satisfa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75104"/>
            <a:ext cx="3962400" cy="3649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462</TotalTime>
  <Words>344</Words>
  <Application>Microsoft Macintosh PowerPoint</Application>
  <PresentationFormat>On-screen Show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  fundamentals of quality system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awareness</dc:title>
  <dc:subject/>
  <dc:creator/>
  <cp:keywords/>
  <dc:description/>
  <cp:lastModifiedBy>Marc T Smith</cp:lastModifiedBy>
  <cp:revision>62</cp:revision>
  <dcterms:created xsi:type="dcterms:W3CDTF">2011-08-29T12:11:54Z</dcterms:created>
  <dcterms:modified xsi:type="dcterms:W3CDTF">2011-08-29T12:12:15Z</dcterms:modified>
  <cp:category/>
</cp:coreProperties>
</file>